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80" r:id="rId25"/>
    <p:sldId id="284" r:id="rId26"/>
    <p:sldId id="279" r:id="rId27"/>
    <p:sldId id="281" r:id="rId28"/>
    <p:sldId id="282" r:id="rId29"/>
    <p:sldId id="283" r:id="rId30"/>
    <p:sldId id="286" r:id="rId31"/>
    <p:sldId id="287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95" d="100"/>
          <a:sy n="95" d="100"/>
        </p:scale>
        <p:origin x="806" y="2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image" Target="../media/image20.png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image" Target="../media/image260.png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CC21DB-1B3D-4181-9BCC-D7CD00AE1993}" type="doc">
      <dgm:prSet loTypeId="urn:diagrams.loki3.com/VaryingWidth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6A4A76-D8DE-417B-B128-2241E3D64FC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856A4A76-D8DE-417B-B128-2241E3D64FC2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𝑥_𝑤</a:t>
              </a:r>
              <a:endParaRPr lang="en-US" dirty="0"/>
            </a:p>
          </dgm:t>
        </dgm:pt>
      </mc:Fallback>
    </mc:AlternateContent>
    <dgm:pt modelId="{FED75378-7ED6-4BC9-BFEB-4C63B5F88E34}" type="parTrans" cxnId="{B48DE23A-71F8-46CC-9E1D-84367B6DF7E4}">
      <dgm:prSet/>
      <dgm:spPr/>
      <dgm:t>
        <a:bodyPr/>
        <a:lstStyle/>
        <a:p>
          <a:endParaRPr lang="en-US"/>
        </a:p>
      </dgm:t>
    </dgm:pt>
    <dgm:pt modelId="{79B63724-3EB6-485E-85AC-A070AD0CC572}" type="sibTrans" cxnId="{B48DE23A-71F8-46CC-9E1D-84367B6DF7E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E11852A-BFCB-4DC4-AEFE-555CD033EB8C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FE11852A-BFCB-4DC4-AEFE-555CD033EB8C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𝑦_𝑤</a:t>
              </a:r>
              <a:endParaRPr lang="en-US" dirty="0"/>
            </a:p>
          </dgm:t>
        </dgm:pt>
      </mc:Fallback>
    </mc:AlternateContent>
    <dgm:pt modelId="{FC375D77-BC62-4A78-BE9E-7858F8E2E088}" type="parTrans" cxnId="{F00BCBCF-E42B-465C-B4D0-6FB49B5A2596}">
      <dgm:prSet/>
      <dgm:spPr/>
      <dgm:t>
        <a:bodyPr/>
        <a:lstStyle/>
        <a:p>
          <a:endParaRPr lang="en-US"/>
        </a:p>
      </dgm:t>
    </dgm:pt>
    <dgm:pt modelId="{E292F0D9-17A5-4ACC-BFFB-A9738FCA26BF}" type="sibTrans" cxnId="{F00BCBCF-E42B-465C-B4D0-6FB49B5A259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4CDD1D9-E141-4059-9875-FE31FEB7156F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D4CDD1D9-E141-4059-9875-FE31FEB7156F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𝑧_𝑤</a:t>
              </a:r>
              <a:endParaRPr lang="en-US" dirty="0"/>
            </a:p>
          </dgm:t>
        </dgm:pt>
      </mc:Fallback>
    </mc:AlternateContent>
    <dgm:pt modelId="{5AC08E08-F7E2-4605-BFB0-88D6BDCBF3B4}" type="parTrans" cxnId="{68B5FD16-E8B6-4A25-BD7F-5CEC1786116A}">
      <dgm:prSet/>
      <dgm:spPr/>
      <dgm:t>
        <a:bodyPr/>
        <a:lstStyle/>
        <a:p>
          <a:endParaRPr lang="en-US"/>
        </a:p>
      </dgm:t>
    </dgm:pt>
    <dgm:pt modelId="{CC48E3B8-4397-4C04-B98E-EE2FF6B23C21}" type="sibTrans" cxnId="{68B5FD16-E8B6-4A25-BD7F-5CEC1786116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7F633DE-F444-400E-8B13-151F146D3353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07F633DE-F444-400E-8B13-151F146D3353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𝑣_𝑥</a:t>
              </a:r>
              <a:endParaRPr lang="en-US" dirty="0"/>
            </a:p>
          </dgm:t>
        </dgm:pt>
      </mc:Fallback>
    </mc:AlternateContent>
    <dgm:pt modelId="{79B143EA-6481-4CFF-88C2-A027CBA661AC}" type="parTrans" cxnId="{EDC26B95-5B9A-42D5-9417-48BAF8F5CD2E}">
      <dgm:prSet/>
      <dgm:spPr/>
      <dgm:t>
        <a:bodyPr/>
        <a:lstStyle/>
        <a:p>
          <a:endParaRPr lang="en-US"/>
        </a:p>
      </dgm:t>
    </dgm:pt>
    <dgm:pt modelId="{6B9DA0BF-515A-4721-A574-894760716ED7}" type="sibTrans" cxnId="{EDC26B95-5B9A-42D5-9417-48BAF8F5CD2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D4917E4-F9A6-45CD-A0B2-F8B06B0BA32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2D4917E4-F9A6-45CD-A0B2-F8B06B0BA322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𝑣_𝑦</a:t>
              </a:r>
              <a:endParaRPr lang="en-US" dirty="0"/>
            </a:p>
          </dgm:t>
        </dgm:pt>
      </mc:Fallback>
    </mc:AlternateContent>
    <dgm:pt modelId="{C5805B13-7A7E-4A08-BD8D-39258343DCB7}" type="parTrans" cxnId="{F51E3C27-81A3-4425-B5B0-E7E12DEED76A}">
      <dgm:prSet/>
      <dgm:spPr/>
      <dgm:t>
        <a:bodyPr/>
        <a:lstStyle/>
        <a:p>
          <a:endParaRPr lang="en-US"/>
        </a:p>
      </dgm:t>
    </dgm:pt>
    <dgm:pt modelId="{D3754061-46C4-4E63-A1CE-06405C35CB3D}" type="sibTrans" cxnId="{F51E3C27-81A3-4425-B5B0-E7E12DEED76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39329D-5CF0-44FA-AAA5-CEBAEE57E6DC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2E39329D-5CF0-44FA-AAA5-CEBAEE57E6DC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𝑣_𝑧</a:t>
              </a:r>
              <a:endParaRPr lang="en-US" dirty="0"/>
            </a:p>
          </dgm:t>
        </dgm:pt>
      </mc:Fallback>
    </mc:AlternateContent>
    <dgm:pt modelId="{11856AA6-F149-42E9-82C8-4971C0461F0D}" type="parTrans" cxnId="{8E597725-1EFE-444A-A17F-A980FFB8D791}">
      <dgm:prSet/>
      <dgm:spPr/>
      <dgm:t>
        <a:bodyPr/>
        <a:lstStyle/>
        <a:p>
          <a:endParaRPr lang="en-US"/>
        </a:p>
      </dgm:t>
    </dgm:pt>
    <dgm:pt modelId="{B7610D9A-B47B-429D-B28A-A07F560F0499}" type="sibTrans" cxnId="{8E597725-1EFE-444A-A17F-A980FFB8D791}">
      <dgm:prSet/>
      <dgm:spPr/>
      <dgm:t>
        <a:bodyPr/>
        <a:lstStyle/>
        <a:p>
          <a:endParaRPr lang="en-US"/>
        </a:p>
      </dgm:t>
    </dgm:pt>
    <dgm:pt modelId="{AF1DC601-5AF8-4AAF-94D9-8C90D090D12C}" type="pres">
      <dgm:prSet presAssocID="{83CC21DB-1B3D-4181-9BCC-D7CD00AE1993}" presName="Name0" presStyleCnt="0">
        <dgm:presLayoutVars>
          <dgm:resizeHandles/>
        </dgm:presLayoutVars>
      </dgm:prSet>
      <dgm:spPr/>
    </dgm:pt>
    <dgm:pt modelId="{4F38E3E7-4720-4D8D-855D-DC85CC1684C7}" type="pres">
      <dgm:prSet presAssocID="{856A4A76-D8DE-417B-B128-2241E3D64FC2}" presName="text" presStyleLbl="node1" presStyleIdx="0" presStyleCnt="6">
        <dgm:presLayoutVars>
          <dgm:bulletEnabled val="1"/>
        </dgm:presLayoutVars>
      </dgm:prSet>
      <dgm:spPr/>
    </dgm:pt>
    <dgm:pt modelId="{413BEA6A-5FE0-43DB-981F-16BBB8108EC2}" type="pres">
      <dgm:prSet presAssocID="{79B63724-3EB6-485E-85AC-A070AD0CC572}" presName="space" presStyleCnt="0"/>
      <dgm:spPr/>
    </dgm:pt>
    <dgm:pt modelId="{15532A44-D0C8-40A5-97ED-ECFE8EFF2F9D}" type="pres">
      <dgm:prSet presAssocID="{FE11852A-BFCB-4DC4-AEFE-555CD033EB8C}" presName="text" presStyleLbl="node1" presStyleIdx="1" presStyleCnt="6">
        <dgm:presLayoutVars>
          <dgm:bulletEnabled val="1"/>
        </dgm:presLayoutVars>
      </dgm:prSet>
      <dgm:spPr/>
    </dgm:pt>
    <dgm:pt modelId="{4DADA573-0E2F-4384-8969-738F84F08F86}" type="pres">
      <dgm:prSet presAssocID="{E292F0D9-17A5-4ACC-BFFB-A9738FCA26BF}" presName="space" presStyleCnt="0"/>
      <dgm:spPr/>
    </dgm:pt>
    <dgm:pt modelId="{1B58631A-B68D-4F2D-8914-1CA72CCBDBE5}" type="pres">
      <dgm:prSet presAssocID="{D4CDD1D9-E141-4059-9875-FE31FEB7156F}" presName="text" presStyleLbl="node1" presStyleIdx="2" presStyleCnt="6">
        <dgm:presLayoutVars>
          <dgm:bulletEnabled val="1"/>
        </dgm:presLayoutVars>
      </dgm:prSet>
      <dgm:spPr/>
    </dgm:pt>
    <dgm:pt modelId="{4CE4B57F-6D46-4995-8914-C44FB7F1919C}" type="pres">
      <dgm:prSet presAssocID="{CC48E3B8-4397-4C04-B98E-EE2FF6B23C21}" presName="space" presStyleCnt="0"/>
      <dgm:spPr/>
    </dgm:pt>
    <dgm:pt modelId="{67BCAFFF-F372-4F04-9F85-C728A65F5A3C}" type="pres">
      <dgm:prSet presAssocID="{07F633DE-F444-400E-8B13-151F146D3353}" presName="text" presStyleLbl="node1" presStyleIdx="3" presStyleCnt="6">
        <dgm:presLayoutVars>
          <dgm:bulletEnabled val="1"/>
        </dgm:presLayoutVars>
      </dgm:prSet>
      <dgm:spPr/>
    </dgm:pt>
    <dgm:pt modelId="{B39AD6DA-285D-46E0-BAAC-FB15E61E5A03}" type="pres">
      <dgm:prSet presAssocID="{6B9DA0BF-515A-4721-A574-894760716ED7}" presName="space" presStyleCnt="0"/>
      <dgm:spPr/>
    </dgm:pt>
    <dgm:pt modelId="{72153E37-0CCB-4BC8-BBCB-C0AB2AADBC45}" type="pres">
      <dgm:prSet presAssocID="{2D4917E4-F9A6-45CD-A0B2-F8B06B0BA322}" presName="text" presStyleLbl="node1" presStyleIdx="4" presStyleCnt="6">
        <dgm:presLayoutVars>
          <dgm:bulletEnabled val="1"/>
        </dgm:presLayoutVars>
      </dgm:prSet>
      <dgm:spPr/>
    </dgm:pt>
    <dgm:pt modelId="{4A310A7A-7B56-4DD5-AC1A-A82801490B32}" type="pres">
      <dgm:prSet presAssocID="{D3754061-46C4-4E63-A1CE-06405C35CB3D}" presName="space" presStyleCnt="0"/>
      <dgm:spPr/>
    </dgm:pt>
    <dgm:pt modelId="{58A5F568-A14F-4BC9-8DD5-BED8DF7748E7}" type="pres">
      <dgm:prSet presAssocID="{2E39329D-5CF0-44FA-AAA5-CEBAEE57E6DC}" presName="text" presStyleLbl="node1" presStyleIdx="5" presStyleCnt="6">
        <dgm:presLayoutVars>
          <dgm:bulletEnabled val="1"/>
        </dgm:presLayoutVars>
      </dgm:prSet>
      <dgm:spPr/>
    </dgm:pt>
  </dgm:ptLst>
  <dgm:cxnLst>
    <dgm:cxn modelId="{0A7D3300-99E8-4AF6-B3B6-3685BFF65BE5}" type="presOf" srcId="{2D4917E4-F9A6-45CD-A0B2-F8B06B0BA322}" destId="{72153E37-0CCB-4BC8-BBCB-C0AB2AADBC45}" srcOrd="0" destOrd="0" presId="urn:diagrams.loki3.com/VaryingWidthList"/>
    <dgm:cxn modelId="{68B5FD16-E8B6-4A25-BD7F-5CEC1786116A}" srcId="{83CC21DB-1B3D-4181-9BCC-D7CD00AE1993}" destId="{D4CDD1D9-E141-4059-9875-FE31FEB7156F}" srcOrd="2" destOrd="0" parTransId="{5AC08E08-F7E2-4605-BFB0-88D6BDCBF3B4}" sibTransId="{CC48E3B8-4397-4C04-B98E-EE2FF6B23C21}"/>
    <dgm:cxn modelId="{8E597725-1EFE-444A-A17F-A980FFB8D791}" srcId="{83CC21DB-1B3D-4181-9BCC-D7CD00AE1993}" destId="{2E39329D-5CF0-44FA-AAA5-CEBAEE57E6DC}" srcOrd="5" destOrd="0" parTransId="{11856AA6-F149-42E9-82C8-4971C0461F0D}" sibTransId="{B7610D9A-B47B-429D-B28A-A07F560F0499}"/>
    <dgm:cxn modelId="{F51E3C27-81A3-4425-B5B0-E7E12DEED76A}" srcId="{83CC21DB-1B3D-4181-9BCC-D7CD00AE1993}" destId="{2D4917E4-F9A6-45CD-A0B2-F8B06B0BA322}" srcOrd="4" destOrd="0" parTransId="{C5805B13-7A7E-4A08-BD8D-39258343DCB7}" sibTransId="{D3754061-46C4-4E63-A1CE-06405C35CB3D}"/>
    <dgm:cxn modelId="{278CB22D-E8F2-4F53-9847-8B8E8D56B676}" type="presOf" srcId="{856A4A76-D8DE-417B-B128-2241E3D64FC2}" destId="{4F38E3E7-4720-4D8D-855D-DC85CC1684C7}" srcOrd="0" destOrd="0" presId="urn:diagrams.loki3.com/VaryingWidthList"/>
    <dgm:cxn modelId="{D733FA30-BFD0-4461-86D2-2DF29D1AD341}" type="presOf" srcId="{07F633DE-F444-400E-8B13-151F146D3353}" destId="{67BCAFFF-F372-4F04-9F85-C728A65F5A3C}" srcOrd="0" destOrd="0" presId="urn:diagrams.loki3.com/VaryingWidthList"/>
    <dgm:cxn modelId="{CD59F034-3460-4CE8-BA00-5EAB055B78BB}" type="presOf" srcId="{D4CDD1D9-E141-4059-9875-FE31FEB7156F}" destId="{1B58631A-B68D-4F2D-8914-1CA72CCBDBE5}" srcOrd="0" destOrd="0" presId="urn:diagrams.loki3.com/VaryingWidthList"/>
    <dgm:cxn modelId="{B48DE23A-71F8-46CC-9E1D-84367B6DF7E4}" srcId="{83CC21DB-1B3D-4181-9BCC-D7CD00AE1993}" destId="{856A4A76-D8DE-417B-B128-2241E3D64FC2}" srcOrd="0" destOrd="0" parTransId="{FED75378-7ED6-4BC9-BFEB-4C63B5F88E34}" sibTransId="{79B63724-3EB6-485E-85AC-A070AD0CC572}"/>
    <dgm:cxn modelId="{EDC26B95-5B9A-42D5-9417-48BAF8F5CD2E}" srcId="{83CC21DB-1B3D-4181-9BCC-D7CD00AE1993}" destId="{07F633DE-F444-400E-8B13-151F146D3353}" srcOrd="3" destOrd="0" parTransId="{79B143EA-6481-4CFF-88C2-A027CBA661AC}" sibTransId="{6B9DA0BF-515A-4721-A574-894760716ED7}"/>
    <dgm:cxn modelId="{BE056A9F-11BF-48E8-8CFA-A071239D8839}" type="presOf" srcId="{83CC21DB-1B3D-4181-9BCC-D7CD00AE1993}" destId="{AF1DC601-5AF8-4AAF-94D9-8C90D090D12C}" srcOrd="0" destOrd="0" presId="urn:diagrams.loki3.com/VaryingWidthList"/>
    <dgm:cxn modelId="{C3F820B3-E4B9-4C7F-B89D-AF3979541205}" type="presOf" srcId="{2E39329D-5CF0-44FA-AAA5-CEBAEE57E6DC}" destId="{58A5F568-A14F-4BC9-8DD5-BED8DF7748E7}" srcOrd="0" destOrd="0" presId="urn:diagrams.loki3.com/VaryingWidthList"/>
    <dgm:cxn modelId="{8449CDC2-520E-4A93-BC43-A1CC47852C2B}" type="presOf" srcId="{FE11852A-BFCB-4DC4-AEFE-555CD033EB8C}" destId="{15532A44-D0C8-40A5-97ED-ECFE8EFF2F9D}" srcOrd="0" destOrd="0" presId="urn:diagrams.loki3.com/VaryingWidthList"/>
    <dgm:cxn modelId="{F00BCBCF-E42B-465C-B4D0-6FB49B5A2596}" srcId="{83CC21DB-1B3D-4181-9BCC-D7CD00AE1993}" destId="{FE11852A-BFCB-4DC4-AEFE-555CD033EB8C}" srcOrd="1" destOrd="0" parTransId="{FC375D77-BC62-4A78-BE9E-7858F8E2E088}" sibTransId="{E292F0D9-17A5-4ACC-BFFB-A9738FCA26BF}"/>
    <dgm:cxn modelId="{5201BBD7-3122-46B9-B666-95CBCC257960}" type="presParOf" srcId="{AF1DC601-5AF8-4AAF-94D9-8C90D090D12C}" destId="{4F38E3E7-4720-4D8D-855D-DC85CC1684C7}" srcOrd="0" destOrd="0" presId="urn:diagrams.loki3.com/VaryingWidthList"/>
    <dgm:cxn modelId="{8C26623A-616F-4B56-9A21-AAF1BD52E240}" type="presParOf" srcId="{AF1DC601-5AF8-4AAF-94D9-8C90D090D12C}" destId="{413BEA6A-5FE0-43DB-981F-16BBB8108EC2}" srcOrd="1" destOrd="0" presId="urn:diagrams.loki3.com/VaryingWidthList"/>
    <dgm:cxn modelId="{2DB11594-190C-4D9C-B68B-638B891DF430}" type="presParOf" srcId="{AF1DC601-5AF8-4AAF-94D9-8C90D090D12C}" destId="{15532A44-D0C8-40A5-97ED-ECFE8EFF2F9D}" srcOrd="2" destOrd="0" presId="urn:diagrams.loki3.com/VaryingWidthList"/>
    <dgm:cxn modelId="{167E7BB9-F92E-47B3-8E90-E547B0833993}" type="presParOf" srcId="{AF1DC601-5AF8-4AAF-94D9-8C90D090D12C}" destId="{4DADA573-0E2F-4384-8969-738F84F08F86}" srcOrd="3" destOrd="0" presId="urn:diagrams.loki3.com/VaryingWidthList"/>
    <dgm:cxn modelId="{DADA39C7-5A3B-49A0-9A07-827C254EF6E0}" type="presParOf" srcId="{AF1DC601-5AF8-4AAF-94D9-8C90D090D12C}" destId="{1B58631A-B68D-4F2D-8914-1CA72CCBDBE5}" srcOrd="4" destOrd="0" presId="urn:diagrams.loki3.com/VaryingWidthList"/>
    <dgm:cxn modelId="{8AAEF7B7-1D5B-460A-A375-E61F59EA73CE}" type="presParOf" srcId="{AF1DC601-5AF8-4AAF-94D9-8C90D090D12C}" destId="{4CE4B57F-6D46-4995-8914-C44FB7F1919C}" srcOrd="5" destOrd="0" presId="urn:diagrams.loki3.com/VaryingWidthList"/>
    <dgm:cxn modelId="{0788EA3D-152A-4EC1-BAD1-F920D1002A0D}" type="presParOf" srcId="{AF1DC601-5AF8-4AAF-94D9-8C90D090D12C}" destId="{67BCAFFF-F372-4F04-9F85-C728A65F5A3C}" srcOrd="6" destOrd="0" presId="urn:diagrams.loki3.com/VaryingWidthList"/>
    <dgm:cxn modelId="{9AC96079-F6C7-436C-979C-8B8153F07D5D}" type="presParOf" srcId="{AF1DC601-5AF8-4AAF-94D9-8C90D090D12C}" destId="{B39AD6DA-285D-46E0-BAAC-FB15E61E5A03}" srcOrd="7" destOrd="0" presId="urn:diagrams.loki3.com/VaryingWidthList"/>
    <dgm:cxn modelId="{4E80E923-C67D-4C28-AC3B-2FB45B498998}" type="presParOf" srcId="{AF1DC601-5AF8-4AAF-94D9-8C90D090D12C}" destId="{72153E37-0CCB-4BC8-BBCB-C0AB2AADBC45}" srcOrd="8" destOrd="0" presId="urn:diagrams.loki3.com/VaryingWidthList"/>
    <dgm:cxn modelId="{BEB1273C-3E63-47C3-8D23-B32BA4A6A71E}" type="presParOf" srcId="{AF1DC601-5AF8-4AAF-94D9-8C90D090D12C}" destId="{4A310A7A-7B56-4DD5-AC1A-A82801490B32}" srcOrd="9" destOrd="0" presId="urn:diagrams.loki3.com/VaryingWidthList"/>
    <dgm:cxn modelId="{7481D46F-4D88-4EF9-9AFE-EC6F59878E85}" type="presParOf" srcId="{AF1DC601-5AF8-4AAF-94D9-8C90D090D12C}" destId="{58A5F568-A14F-4BC9-8DD5-BED8DF7748E7}" srcOrd="1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CC21DB-1B3D-4181-9BCC-D7CD00AE1993}" type="doc">
      <dgm:prSet loTypeId="urn:diagrams.loki3.com/VaryingWidth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56A4A76-D8DE-417B-B128-2241E3D64FC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ED75378-7ED6-4BC9-BFEB-4C63B5F88E34}" type="parTrans" cxnId="{B48DE23A-71F8-46CC-9E1D-84367B6DF7E4}">
      <dgm:prSet/>
      <dgm:spPr/>
      <dgm:t>
        <a:bodyPr/>
        <a:lstStyle/>
        <a:p>
          <a:endParaRPr lang="en-US"/>
        </a:p>
      </dgm:t>
    </dgm:pt>
    <dgm:pt modelId="{79B63724-3EB6-485E-85AC-A070AD0CC572}" type="sibTrans" cxnId="{B48DE23A-71F8-46CC-9E1D-84367B6DF7E4}">
      <dgm:prSet/>
      <dgm:spPr/>
      <dgm:t>
        <a:bodyPr/>
        <a:lstStyle/>
        <a:p>
          <a:endParaRPr lang="en-US"/>
        </a:p>
      </dgm:t>
    </dgm:pt>
    <dgm:pt modelId="{FE11852A-BFCB-4DC4-AEFE-555CD033EB8C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C375D77-BC62-4A78-BE9E-7858F8E2E088}" type="parTrans" cxnId="{F00BCBCF-E42B-465C-B4D0-6FB49B5A2596}">
      <dgm:prSet/>
      <dgm:spPr/>
      <dgm:t>
        <a:bodyPr/>
        <a:lstStyle/>
        <a:p>
          <a:endParaRPr lang="en-US"/>
        </a:p>
      </dgm:t>
    </dgm:pt>
    <dgm:pt modelId="{E292F0D9-17A5-4ACC-BFFB-A9738FCA26BF}" type="sibTrans" cxnId="{F00BCBCF-E42B-465C-B4D0-6FB49B5A2596}">
      <dgm:prSet/>
      <dgm:spPr/>
      <dgm:t>
        <a:bodyPr/>
        <a:lstStyle/>
        <a:p>
          <a:endParaRPr lang="en-US"/>
        </a:p>
      </dgm:t>
    </dgm:pt>
    <dgm:pt modelId="{D4CDD1D9-E141-4059-9875-FE31FEB7156F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AC08E08-F7E2-4605-BFB0-88D6BDCBF3B4}" type="parTrans" cxnId="{68B5FD16-E8B6-4A25-BD7F-5CEC1786116A}">
      <dgm:prSet/>
      <dgm:spPr/>
      <dgm:t>
        <a:bodyPr/>
        <a:lstStyle/>
        <a:p>
          <a:endParaRPr lang="en-US"/>
        </a:p>
      </dgm:t>
    </dgm:pt>
    <dgm:pt modelId="{CC48E3B8-4397-4C04-B98E-EE2FF6B23C21}" type="sibTrans" cxnId="{68B5FD16-E8B6-4A25-BD7F-5CEC1786116A}">
      <dgm:prSet/>
      <dgm:spPr/>
      <dgm:t>
        <a:bodyPr/>
        <a:lstStyle/>
        <a:p>
          <a:endParaRPr lang="en-US"/>
        </a:p>
      </dgm:t>
    </dgm:pt>
    <dgm:pt modelId="{07F633DE-F444-400E-8B13-151F146D3353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9B143EA-6481-4CFF-88C2-A027CBA661AC}" type="parTrans" cxnId="{EDC26B95-5B9A-42D5-9417-48BAF8F5CD2E}">
      <dgm:prSet/>
      <dgm:spPr/>
      <dgm:t>
        <a:bodyPr/>
        <a:lstStyle/>
        <a:p>
          <a:endParaRPr lang="en-US"/>
        </a:p>
      </dgm:t>
    </dgm:pt>
    <dgm:pt modelId="{6B9DA0BF-515A-4721-A574-894760716ED7}" type="sibTrans" cxnId="{EDC26B95-5B9A-42D5-9417-48BAF8F5CD2E}">
      <dgm:prSet/>
      <dgm:spPr/>
      <dgm:t>
        <a:bodyPr/>
        <a:lstStyle/>
        <a:p>
          <a:endParaRPr lang="en-US"/>
        </a:p>
      </dgm:t>
    </dgm:pt>
    <dgm:pt modelId="{2D4917E4-F9A6-45CD-A0B2-F8B06B0BA322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5805B13-7A7E-4A08-BD8D-39258343DCB7}" type="parTrans" cxnId="{F51E3C27-81A3-4425-B5B0-E7E12DEED76A}">
      <dgm:prSet/>
      <dgm:spPr/>
      <dgm:t>
        <a:bodyPr/>
        <a:lstStyle/>
        <a:p>
          <a:endParaRPr lang="en-US"/>
        </a:p>
      </dgm:t>
    </dgm:pt>
    <dgm:pt modelId="{D3754061-46C4-4E63-A1CE-06405C35CB3D}" type="sibTrans" cxnId="{F51E3C27-81A3-4425-B5B0-E7E12DEED76A}">
      <dgm:prSet/>
      <dgm:spPr/>
      <dgm:t>
        <a:bodyPr/>
        <a:lstStyle/>
        <a:p>
          <a:endParaRPr lang="en-US"/>
        </a:p>
      </dgm:t>
    </dgm:pt>
    <dgm:pt modelId="{2E39329D-5CF0-44FA-AAA5-CEBAEE57E6DC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1856AA6-F149-42E9-82C8-4971C0461F0D}" type="parTrans" cxnId="{8E597725-1EFE-444A-A17F-A980FFB8D791}">
      <dgm:prSet/>
      <dgm:spPr/>
      <dgm:t>
        <a:bodyPr/>
        <a:lstStyle/>
        <a:p>
          <a:endParaRPr lang="en-US"/>
        </a:p>
      </dgm:t>
    </dgm:pt>
    <dgm:pt modelId="{B7610D9A-B47B-429D-B28A-A07F560F0499}" type="sibTrans" cxnId="{8E597725-1EFE-444A-A17F-A980FFB8D791}">
      <dgm:prSet/>
      <dgm:spPr/>
      <dgm:t>
        <a:bodyPr/>
        <a:lstStyle/>
        <a:p>
          <a:endParaRPr lang="en-US"/>
        </a:p>
      </dgm:t>
    </dgm:pt>
    <dgm:pt modelId="{AF1DC601-5AF8-4AAF-94D9-8C90D090D12C}" type="pres">
      <dgm:prSet presAssocID="{83CC21DB-1B3D-4181-9BCC-D7CD00AE1993}" presName="Name0" presStyleCnt="0">
        <dgm:presLayoutVars>
          <dgm:resizeHandles/>
        </dgm:presLayoutVars>
      </dgm:prSet>
      <dgm:spPr/>
    </dgm:pt>
    <dgm:pt modelId="{4F38E3E7-4720-4D8D-855D-DC85CC1684C7}" type="pres">
      <dgm:prSet presAssocID="{856A4A76-D8DE-417B-B128-2241E3D64FC2}" presName="text" presStyleLbl="node1" presStyleIdx="0" presStyleCnt="6">
        <dgm:presLayoutVars>
          <dgm:bulletEnabled val="1"/>
        </dgm:presLayoutVars>
      </dgm:prSet>
      <dgm:spPr/>
    </dgm:pt>
    <dgm:pt modelId="{413BEA6A-5FE0-43DB-981F-16BBB8108EC2}" type="pres">
      <dgm:prSet presAssocID="{79B63724-3EB6-485E-85AC-A070AD0CC572}" presName="space" presStyleCnt="0"/>
      <dgm:spPr/>
    </dgm:pt>
    <dgm:pt modelId="{15532A44-D0C8-40A5-97ED-ECFE8EFF2F9D}" type="pres">
      <dgm:prSet presAssocID="{FE11852A-BFCB-4DC4-AEFE-555CD033EB8C}" presName="text" presStyleLbl="node1" presStyleIdx="1" presStyleCnt="6">
        <dgm:presLayoutVars>
          <dgm:bulletEnabled val="1"/>
        </dgm:presLayoutVars>
      </dgm:prSet>
      <dgm:spPr/>
    </dgm:pt>
    <dgm:pt modelId="{4DADA573-0E2F-4384-8969-738F84F08F86}" type="pres">
      <dgm:prSet presAssocID="{E292F0D9-17A5-4ACC-BFFB-A9738FCA26BF}" presName="space" presStyleCnt="0"/>
      <dgm:spPr/>
    </dgm:pt>
    <dgm:pt modelId="{1B58631A-B68D-4F2D-8914-1CA72CCBDBE5}" type="pres">
      <dgm:prSet presAssocID="{D4CDD1D9-E141-4059-9875-FE31FEB7156F}" presName="text" presStyleLbl="node1" presStyleIdx="2" presStyleCnt="6">
        <dgm:presLayoutVars>
          <dgm:bulletEnabled val="1"/>
        </dgm:presLayoutVars>
      </dgm:prSet>
      <dgm:spPr/>
    </dgm:pt>
    <dgm:pt modelId="{4CE4B57F-6D46-4995-8914-C44FB7F1919C}" type="pres">
      <dgm:prSet presAssocID="{CC48E3B8-4397-4C04-B98E-EE2FF6B23C21}" presName="space" presStyleCnt="0"/>
      <dgm:spPr/>
    </dgm:pt>
    <dgm:pt modelId="{67BCAFFF-F372-4F04-9F85-C728A65F5A3C}" type="pres">
      <dgm:prSet presAssocID="{07F633DE-F444-400E-8B13-151F146D3353}" presName="text" presStyleLbl="node1" presStyleIdx="3" presStyleCnt="6">
        <dgm:presLayoutVars>
          <dgm:bulletEnabled val="1"/>
        </dgm:presLayoutVars>
      </dgm:prSet>
      <dgm:spPr/>
    </dgm:pt>
    <dgm:pt modelId="{B39AD6DA-285D-46E0-BAAC-FB15E61E5A03}" type="pres">
      <dgm:prSet presAssocID="{6B9DA0BF-515A-4721-A574-894760716ED7}" presName="space" presStyleCnt="0"/>
      <dgm:spPr/>
    </dgm:pt>
    <dgm:pt modelId="{72153E37-0CCB-4BC8-BBCB-C0AB2AADBC45}" type="pres">
      <dgm:prSet presAssocID="{2D4917E4-F9A6-45CD-A0B2-F8B06B0BA322}" presName="text" presStyleLbl="node1" presStyleIdx="4" presStyleCnt="6">
        <dgm:presLayoutVars>
          <dgm:bulletEnabled val="1"/>
        </dgm:presLayoutVars>
      </dgm:prSet>
      <dgm:spPr/>
    </dgm:pt>
    <dgm:pt modelId="{4A310A7A-7B56-4DD5-AC1A-A82801490B32}" type="pres">
      <dgm:prSet presAssocID="{D3754061-46C4-4E63-A1CE-06405C35CB3D}" presName="space" presStyleCnt="0"/>
      <dgm:spPr/>
    </dgm:pt>
    <dgm:pt modelId="{58A5F568-A14F-4BC9-8DD5-BED8DF7748E7}" type="pres">
      <dgm:prSet presAssocID="{2E39329D-5CF0-44FA-AAA5-CEBAEE57E6DC}" presName="text" presStyleLbl="node1" presStyleIdx="5" presStyleCnt="6">
        <dgm:presLayoutVars>
          <dgm:bulletEnabled val="1"/>
        </dgm:presLayoutVars>
      </dgm:prSet>
      <dgm:spPr/>
    </dgm:pt>
  </dgm:ptLst>
  <dgm:cxnLst>
    <dgm:cxn modelId="{0A7D3300-99E8-4AF6-B3B6-3685BFF65BE5}" type="presOf" srcId="{2D4917E4-F9A6-45CD-A0B2-F8B06B0BA322}" destId="{72153E37-0CCB-4BC8-BBCB-C0AB2AADBC45}" srcOrd="0" destOrd="0" presId="urn:diagrams.loki3.com/VaryingWidthList"/>
    <dgm:cxn modelId="{68B5FD16-E8B6-4A25-BD7F-5CEC1786116A}" srcId="{83CC21DB-1B3D-4181-9BCC-D7CD00AE1993}" destId="{D4CDD1D9-E141-4059-9875-FE31FEB7156F}" srcOrd="2" destOrd="0" parTransId="{5AC08E08-F7E2-4605-BFB0-88D6BDCBF3B4}" sibTransId="{CC48E3B8-4397-4C04-B98E-EE2FF6B23C21}"/>
    <dgm:cxn modelId="{8E597725-1EFE-444A-A17F-A980FFB8D791}" srcId="{83CC21DB-1B3D-4181-9BCC-D7CD00AE1993}" destId="{2E39329D-5CF0-44FA-AAA5-CEBAEE57E6DC}" srcOrd="5" destOrd="0" parTransId="{11856AA6-F149-42E9-82C8-4971C0461F0D}" sibTransId="{B7610D9A-B47B-429D-B28A-A07F560F0499}"/>
    <dgm:cxn modelId="{F51E3C27-81A3-4425-B5B0-E7E12DEED76A}" srcId="{83CC21DB-1B3D-4181-9BCC-D7CD00AE1993}" destId="{2D4917E4-F9A6-45CD-A0B2-F8B06B0BA322}" srcOrd="4" destOrd="0" parTransId="{C5805B13-7A7E-4A08-BD8D-39258343DCB7}" sibTransId="{D3754061-46C4-4E63-A1CE-06405C35CB3D}"/>
    <dgm:cxn modelId="{278CB22D-E8F2-4F53-9847-8B8E8D56B676}" type="presOf" srcId="{856A4A76-D8DE-417B-B128-2241E3D64FC2}" destId="{4F38E3E7-4720-4D8D-855D-DC85CC1684C7}" srcOrd="0" destOrd="0" presId="urn:diagrams.loki3.com/VaryingWidthList"/>
    <dgm:cxn modelId="{D733FA30-BFD0-4461-86D2-2DF29D1AD341}" type="presOf" srcId="{07F633DE-F444-400E-8B13-151F146D3353}" destId="{67BCAFFF-F372-4F04-9F85-C728A65F5A3C}" srcOrd="0" destOrd="0" presId="urn:diagrams.loki3.com/VaryingWidthList"/>
    <dgm:cxn modelId="{CD59F034-3460-4CE8-BA00-5EAB055B78BB}" type="presOf" srcId="{D4CDD1D9-E141-4059-9875-FE31FEB7156F}" destId="{1B58631A-B68D-4F2D-8914-1CA72CCBDBE5}" srcOrd="0" destOrd="0" presId="urn:diagrams.loki3.com/VaryingWidthList"/>
    <dgm:cxn modelId="{B48DE23A-71F8-46CC-9E1D-84367B6DF7E4}" srcId="{83CC21DB-1B3D-4181-9BCC-D7CD00AE1993}" destId="{856A4A76-D8DE-417B-B128-2241E3D64FC2}" srcOrd="0" destOrd="0" parTransId="{FED75378-7ED6-4BC9-BFEB-4C63B5F88E34}" sibTransId="{79B63724-3EB6-485E-85AC-A070AD0CC572}"/>
    <dgm:cxn modelId="{EDC26B95-5B9A-42D5-9417-48BAF8F5CD2E}" srcId="{83CC21DB-1B3D-4181-9BCC-D7CD00AE1993}" destId="{07F633DE-F444-400E-8B13-151F146D3353}" srcOrd="3" destOrd="0" parTransId="{79B143EA-6481-4CFF-88C2-A027CBA661AC}" sibTransId="{6B9DA0BF-515A-4721-A574-894760716ED7}"/>
    <dgm:cxn modelId="{BE056A9F-11BF-48E8-8CFA-A071239D8839}" type="presOf" srcId="{83CC21DB-1B3D-4181-9BCC-D7CD00AE1993}" destId="{AF1DC601-5AF8-4AAF-94D9-8C90D090D12C}" srcOrd="0" destOrd="0" presId="urn:diagrams.loki3.com/VaryingWidthList"/>
    <dgm:cxn modelId="{C3F820B3-E4B9-4C7F-B89D-AF3979541205}" type="presOf" srcId="{2E39329D-5CF0-44FA-AAA5-CEBAEE57E6DC}" destId="{58A5F568-A14F-4BC9-8DD5-BED8DF7748E7}" srcOrd="0" destOrd="0" presId="urn:diagrams.loki3.com/VaryingWidthList"/>
    <dgm:cxn modelId="{8449CDC2-520E-4A93-BC43-A1CC47852C2B}" type="presOf" srcId="{FE11852A-BFCB-4DC4-AEFE-555CD033EB8C}" destId="{15532A44-D0C8-40A5-97ED-ECFE8EFF2F9D}" srcOrd="0" destOrd="0" presId="urn:diagrams.loki3.com/VaryingWidthList"/>
    <dgm:cxn modelId="{F00BCBCF-E42B-465C-B4D0-6FB49B5A2596}" srcId="{83CC21DB-1B3D-4181-9BCC-D7CD00AE1993}" destId="{FE11852A-BFCB-4DC4-AEFE-555CD033EB8C}" srcOrd="1" destOrd="0" parTransId="{FC375D77-BC62-4A78-BE9E-7858F8E2E088}" sibTransId="{E292F0D9-17A5-4ACC-BFFB-A9738FCA26BF}"/>
    <dgm:cxn modelId="{5201BBD7-3122-46B9-B666-95CBCC257960}" type="presParOf" srcId="{AF1DC601-5AF8-4AAF-94D9-8C90D090D12C}" destId="{4F38E3E7-4720-4D8D-855D-DC85CC1684C7}" srcOrd="0" destOrd="0" presId="urn:diagrams.loki3.com/VaryingWidthList"/>
    <dgm:cxn modelId="{8C26623A-616F-4B56-9A21-AAF1BD52E240}" type="presParOf" srcId="{AF1DC601-5AF8-4AAF-94D9-8C90D090D12C}" destId="{413BEA6A-5FE0-43DB-981F-16BBB8108EC2}" srcOrd="1" destOrd="0" presId="urn:diagrams.loki3.com/VaryingWidthList"/>
    <dgm:cxn modelId="{2DB11594-190C-4D9C-B68B-638B891DF430}" type="presParOf" srcId="{AF1DC601-5AF8-4AAF-94D9-8C90D090D12C}" destId="{15532A44-D0C8-40A5-97ED-ECFE8EFF2F9D}" srcOrd="2" destOrd="0" presId="urn:diagrams.loki3.com/VaryingWidthList"/>
    <dgm:cxn modelId="{167E7BB9-F92E-47B3-8E90-E547B0833993}" type="presParOf" srcId="{AF1DC601-5AF8-4AAF-94D9-8C90D090D12C}" destId="{4DADA573-0E2F-4384-8969-738F84F08F86}" srcOrd="3" destOrd="0" presId="urn:diagrams.loki3.com/VaryingWidthList"/>
    <dgm:cxn modelId="{DADA39C7-5A3B-49A0-9A07-827C254EF6E0}" type="presParOf" srcId="{AF1DC601-5AF8-4AAF-94D9-8C90D090D12C}" destId="{1B58631A-B68D-4F2D-8914-1CA72CCBDBE5}" srcOrd="4" destOrd="0" presId="urn:diagrams.loki3.com/VaryingWidthList"/>
    <dgm:cxn modelId="{8AAEF7B7-1D5B-460A-A375-E61F59EA73CE}" type="presParOf" srcId="{AF1DC601-5AF8-4AAF-94D9-8C90D090D12C}" destId="{4CE4B57F-6D46-4995-8914-C44FB7F1919C}" srcOrd="5" destOrd="0" presId="urn:diagrams.loki3.com/VaryingWidthList"/>
    <dgm:cxn modelId="{0788EA3D-152A-4EC1-BAD1-F920D1002A0D}" type="presParOf" srcId="{AF1DC601-5AF8-4AAF-94D9-8C90D090D12C}" destId="{67BCAFFF-F372-4F04-9F85-C728A65F5A3C}" srcOrd="6" destOrd="0" presId="urn:diagrams.loki3.com/VaryingWidthList"/>
    <dgm:cxn modelId="{9AC96079-F6C7-436C-979C-8B8153F07D5D}" type="presParOf" srcId="{AF1DC601-5AF8-4AAF-94D9-8C90D090D12C}" destId="{B39AD6DA-285D-46E0-BAAC-FB15E61E5A03}" srcOrd="7" destOrd="0" presId="urn:diagrams.loki3.com/VaryingWidthList"/>
    <dgm:cxn modelId="{4E80E923-C67D-4C28-AC3B-2FB45B498998}" type="presParOf" srcId="{AF1DC601-5AF8-4AAF-94D9-8C90D090D12C}" destId="{72153E37-0CCB-4BC8-BBCB-C0AB2AADBC45}" srcOrd="8" destOrd="0" presId="urn:diagrams.loki3.com/VaryingWidthList"/>
    <dgm:cxn modelId="{BEB1273C-3E63-47C3-8D23-B32BA4A6A71E}" type="presParOf" srcId="{AF1DC601-5AF8-4AAF-94D9-8C90D090D12C}" destId="{4A310A7A-7B56-4DD5-AC1A-A82801490B32}" srcOrd="9" destOrd="0" presId="urn:diagrams.loki3.com/VaryingWidthList"/>
    <dgm:cxn modelId="{7481D46F-4D88-4EF9-9AFE-EC6F59878E85}" type="presParOf" srcId="{AF1DC601-5AF8-4AAF-94D9-8C90D090D12C}" destId="{58A5F568-A14F-4BC9-8DD5-BED8DF7748E7}" srcOrd="1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CC21DB-1B3D-4181-9BCC-D7CD00AE1993}" type="doc">
      <dgm:prSet loTypeId="urn:diagrams.loki3.com/VaryingWidth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56A4A76-D8DE-417B-B128-2241E3D64FC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856A4A76-D8DE-417B-B128-2241E3D64FC2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𝑥_(𝑐_0 )</a:t>
              </a:r>
              <a:endParaRPr lang="en-US" dirty="0"/>
            </a:p>
          </dgm:t>
        </dgm:pt>
      </mc:Fallback>
    </mc:AlternateContent>
    <dgm:pt modelId="{FED75378-7ED6-4BC9-BFEB-4C63B5F88E34}" type="parTrans" cxnId="{B48DE23A-71F8-46CC-9E1D-84367B6DF7E4}">
      <dgm:prSet/>
      <dgm:spPr/>
      <dgm:t>
        <a:bodyPr/>
        <a:lstStyle/>
        <a:p>
          <a:endParaRPr lang="en-US"/>
        </a:p>
      </dgm:t>
    </dgm:pt>
    <dgm:pt modelId="{79B63724-3EB6-485E-85AC-A070AD0CC572}" type="sibTrans" cxnId="{B48DE23A-71F8-46CC-9E1D-84367B6DF7E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E11852A-BFCB-4DC4-AEFE-555CD033EB8C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FE11852A-BFCB-4DC4-AEFE-555CD033EB8C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𝑦_(𝑐_0 )</a:t>
              </a:r>
              <a:endParaRPr lang="en-US" dirty="0"/>
            </a:p>
          </dgm:t>
        </dgm:pt>
      </mc:Fallback>
    </mc:AlternateContent>
    <dgm:pt modelId="{FC375D77-BC62-4A78-BE9E-7858F8E2E088}" type="parTrans" cxnId="{F00BCBCF-E42B-465C-B4D0-6FB49B5A2596}">
      <dgm:prSet/>
      <dgm:spPr/>
      <dgm:t>
        <a:bodyPr/>
        <a:lstStyle/>
        <a:p>
          <a:endParaRPr lang="en-US"/>
        </a:p>
      </dgm:t>
    </dgm:pt>
    <dgm:pt modelId="{E292F0D9-17A5-4ACC-BFFB-A9738FCA26BF}" type="sibTrans" cxnId="{F00BCBCF-E42B-465C-B4D0-6FB49B5A259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4CDD1D9-E141-4059-9875-FE31FEB7156F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D4CDD1D9-E141-4059-9875-FE31FEB7156F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𝑥_(𝑐_1 )</a:t>
              </a:r>
              <a:endParaRPr lang="en-US" dirty="0"/>
            </a:p>
          </dgm:t>
        </dgm:pt>
      </mc:Fallback>
    </mc:AlternateContent>
    <dgm:pt modelId="{5AC08E08-F7E2-4605-BFB0-88D6BDCBF3B4}" type="parTrans" cxnId="{68B5FD16-E8B6-4A25-BD7F-5CEC1786116A}">
      <dgm:prSet/>
      <dgm:spPr/>
      <dgm:t>
        <a:bodyPr/>
        <a:lstStyle/>
        <a:p>
          <a:endParaRPr lang="en-US"/>
        </a:p>
      </dgm:t>
    </dgm:pt>
    <dgm:pt modelId="{CC48E3B8-4397-4C04-B98E-EE2FF6B23C21}" type="sibTrans" cxnId="{68B5FD16-E8B6-4A25-BD7F-5CEC1786116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7F633DE-F444-400E-8B13-151F146D3353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07F633DE-F444-400E-8B13-151F146D3353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𝑦_(𝑐_1 )</a:t>
              </a:r>
              <a:endParaRPr lang="en-US" dirty="0"/>
            </a:p>
          </dgm:t>
        </dgm:pt>
      </mc:Fallback>
    </mc:AlternateContent>
    <dgm:pt modelId="{79B143EA-6481-4CFF-88C2-A027CBA661AC}" type="parTrans" cxnId="{EDC26B95-5B9A-42D5-9417-48BAF8F5CD2E}">
      <dgm:prSet/>
      <dgm:spPr/>
      <dgm:t>
        <a:bodyPr/>
        <a:lstStyle/>
        <a:p>
          <a:endParaRPr lang="en-US"/>
        </a:p>
      </dgm:t>
    </dgm:pt>
    <dgm:pt modelId="{6B9DA0BF-515A-4721-A574-894760716ED7}" type="sibTrans" cxnId="{EDC26B95-5B9A-42D5-9417-48BAF8F5CD2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39329D-5CF0-44FA-AAA5-CEBAEE57E6DC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2E39329D-5CF0-44FA-AAA5-CEBAEE57E6DC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𝑥_(𝑐_𝑛 )</a:t>
              </a:r>
              <a:endParaRPr lang="en-US" dirty="0"/>
            </a:p>
          </dgm:t>
        </dgm:pt>
      </mc:Fallback>
    </mc:AlternateContent>
    <dgm:pt modelId="{11856AA6-F149-42E9-82C8-4971C0461F0D}" type="parTrans" cxnId="{8E597725-1EFE-444A-A17F-A980FFB8D791}">
      <dgm:prSet/>
      <dgm:spPr/>
      <dgm:t>
        <a:bodyPr/>
        <a:lstStyle/>
        <a:p>
          <a:endParaRPr lang="en-US"/>
        </a:p>
      </dgm:t>
    </dgm:pt>
    <dgm:pt modelId="{B7610D9A-B47B-429D-B28A-A07F560F0499}" type="sibTrans" cxnId="{8E597725-1EFE-444A-A17F-A980FFB8D79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70382F3-EA9C-491F-882A-72AA19EB1BC9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870382F3-EA9C-491F-882A-72AA19EB1BC9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𝑦_(𝑐_𝑛 )</a:t>
              </a:r>
              <a:endParaRPr lang="en-US" dirty="0"/>
            </a:p>
          </dgm:t>
        </dgm:pt>
      </mc:Fallback>
    </mc:AlternateContent>
    <dgm:pt modelId="{6DEFFC21-128B-44C3-8C07-B3FE41BE71F5}" type="parTrans" cxnId="{BAE9AECA-DD2E-4680-B0AD-48B21BC8362F}">
      <dgm:prSet/>
      <dgm:spPr/>
      <dgm:t>
        <a:bodyPr/>
        <a:lstStyle/>
        <a:p>
          <a:endParaRPr lang="en-US"/>
        </a:p>
      </dgm:t>
    </dgm:pt>
    <dgm:pt modelId="{D09F22D7-5AA1-4420-90A1-0D6135779E2A}" type="sibTrans" cxnId="{BAE9AECA-DD2E-4680-B0AD-48B21BC8362F}">
      <dgm:prSet/>
      <dgm:spPr/>
      <dgm:t>
        <a:bodyPr/>
        <a:lstStyle/>
        <a:p>
          <a:endParaRPr lang="en-US"/>
        </a:p>
      </dgm:t>
    </dgm:pt>
    <dgm:pt modelId="{2D4917E4-F9A6-45CD-A0B2-F8B06B0BA322}">
      <dgm:prSet phldrT="[Text]"/>
      <dgm:spPr/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⁞</a:t>
          </a:r>
          <a:endParaRPr lang="en-US" dirty="0"/>
        </a:p>
      </dgm:t>
    </dgm:pt>
    <dgm:pt modelId="{D3754061-46C4-4E63-A1CE-06405C35CB3D}" type="sibTrans" cxnId="{F51E3C27-81A3-4425-B5B0-E7E12DEED76A}">
      <dgm:prSet/>
      <dgm:spPr/>
      <dgm:t>
        <a:bodyPr/>
        <a:lstStyle/>
        <a:p>
          <a:endParaRPr lang="en-US"/>
        </a:p>
      </dgm:t>
    </dgm:pt>
    <dgm:pt modelId="{C5805B13-7A7E-4A08-BD8D-39258343DCB7}" type="parTrans" cxnId="{F51E3C27-81A3-4425-B5B0-E7E12DEED76A}">
      <dgm:prSet/>
      <dgm:spPr/>
      <dgm:t>
        <a:bodyPr/>
        <a:lstStyle/>
        <a:p>
          <a:endParaRPr lang="en-US"/>
        </a:p>
      </dgm:t>
    </dgm:pt>
    <dgm:pt modelId="{AF1DC601-5AF8-4AAF-94D9-8C90D090D12C}" type="pres">
      <dgm:prSet presAssocID="{83CC21DB-1B3D-4181-9BCC-D7CD00AE1993}" presName="Name0" presStyleCnt="0">
        <dgm:presLayoutVars>
          <dgm:resizeHandles/>
        </dgm:presLayoutVars>
      </dgm:prSet>
      <dgm:spPr/>
    </dgm:pt>
    <dgm:pt modelId="{4F38E3E7-4720-4D8D-855D-DC85CC1684C7}" type="pres">
      <dgm:prSet presAssocID="{856A4A76-D8DE-417B-B128-2241E3D64FC2}" presName="text" presStyleLbl="node1" presStyleIdx="0" presStyleCnt="7">
        <dgm:presLayoutVars>
          <dgm:bulletEnabled val="1"/>
        </dgm:presLayoutVars>
      </dgm:prSet>
      <dgm:spPr/>
    </dgm:pt>
    <dgm:pt modelId="{413BEA6A-5FE0-43DB-981F-16BBB8108EC2}" type="pres">
      <dgm:prSet presAssocID="{79B63724-3EB6-485E-85AC-A070AD0CC572}" presName="space" presStyleCnt="0"/>
      <dgm:spPr/>
    </dgm:pt>
    <dgm:pt modelId="{15532A44-D0C8-40A5-97ED-ECFE8EFF2F9D}" type="pres">
      <dgm:prSet presAssocID="{FE11852A-BFCB-4DC4-AEFE-555CD033EB8C}" presName="text" presStyleLbl="node1" presStyleIdx="1" presStyleCnt="7">
        <dgm:presLayoutVars>
          <dgm:bulletEnabled val="1"/>
        </dgm:presLayoutVars>
      </dgm:prSet>
      <dgm:spPr/>
    </dgm:pt>
    <dgm:pt modelId="{4DADA573-0E2F-4384-8969-738F84F08F86}" type="pres">
      <dgm:prSet presAssocID="{E292F0D9-17A5-4ACC-BFFB-A9738FCA26BF}" presName="space" presStyleCnt="0"/>
      <dgm:spPr/>
    </dgm:pt>
    <dgm:pt modelId="{1B58631A-B68D-4F2D-8914-1CA72CCBDBE5}" type="pres">
      <dgm:prSet presAssocID="{D4CDD1D9-E141-4059-9875-FE31FEB7156F}" presName="text" presStyleLbl="node1" presStyleIdx="2" presStyleCnt="7">
        <dgm:presLayoutVars>
          <dgm:bulletEnabled val="1"/>
        </dgm:presLayoutVars>
      </dgm:prSet>
      <dgm:spPr/>
    </dgm:pt>
    <dgm:pt modelId="{4CE4B57F-6D46-4995-8914-C44FB7F1919C}" type="pres">
      <dgm:prSet presAssocID="{CC48E3B8-4397-4C04-B98E-EE2FF6B23C21}" presName="space" presStyleCnt="0"/>
      <dgm:spPr/>
    </dgm:pt>
    <dgm:pt modelId="{67BCAFFF-F372-4F04-9F85-C728A65F5A3C}" type="pres">
      <dgm:prSet presAssocID="{07F633DE-F444-400E-8B13-151F146D3353}" presName="text" presStyleLbl="node1" presStyleIdx="3" presStyleCnt="7">
        <dgm:presLayoutVars>
          <dgm:bulletEnabled val="1"/>
        </dgm:presLayoutVars>
      </dgm:prSet>
      <dgm:spPr/>
    </dgm:pt>
    <dgm:pt modelId="{B39AD6DA-285D-46E0-BAAC-FB15E61E5A03}" type="pres">
      <dgm:prSet presAssocID="{6B9DA0BF-515A-4721-A574-894760716ED7}" presName="space" presStyleCnt="0"/>
      <dgm:spPr/>
    </dgm:pt>
    <dgm:pt modelId="{72153E37-0CCB-4BC8-BBCB-C0AB2AADBC45}" type="pres">
      <dgm:prSet presAssocID="{2D4917E4-F9A6-45CD-A0B2-F8B06B0BA322}" presName="text" presStyleLbl="node1" presStyleIdx="4" presStyleCnt="7">
        <dgm:presLayoutVars>
          <dgm:bulletEnabled val="1"/>
        </dgm:presLayoutVars>
      </dgm:prSet>
      <dgm:spPr/>
    </dgm:pt>
    <dgm:pt modelId="{4A310A7A-7B56-4DD5-AC1A-A82801490B32}" type="pres">
      <dgm:prSet presAssocID="{D3754061-46C4-4E63-A1CE-06405C35CB3D}" presName="space" presStyleCnt="0"/>
      <dgm:spPr/>
    </dgm:pt>
    <dgm:pt modelId="{58A5F568-A14F-4BC9-8DD5-BED8DF7748E7}" type="pres">
      <dgm:prSet presAssocID="{2E39329D-5CF0-44FA-AAA5-CEBAEE57E6DC}" presName="text" presStyleLbl="node1" presStyleIdx="5" presStyleCnt="7">
        <dgm:presLayoutVars>
          <dgm:bulletEnabled val="1"/>
        </dgm:presLayoutVars>
      </dgm:prSet>
      <dgm:spPr/>
    </dgm:pt>
    <dgm:pt modelId="{BA1A3211-579C-41C6-A6B4-0A0BB62E3071}" type="pres">
      <dgm:prSet presAssocID="{B7610D9A-B47B-429D-B28A-A07F560F0499}" presName="space" presStyleCnt="0"/>
      <dgm:spPr/>
    </dgm:pt>
    <dgm:pt modelId="{37B35570-C22D-4B4B-9677-32440CF02FA6}" type="pres">
      <dgm:prSet presAssocID="{870382F3-EA9C-491F-882A-72AA19EB1BC9}" presName="text" presStyleLbl="node1" presStyleIdx="6" presStyleCnt="7">
        <dgm:presLayoutVars>
          <dgm:bulletEnabled val="1"/>
        </dgm:presLayoutVars>
      </dgm:prSet>
      <dgm:spPr/>
    </dgm:pt>
  </dgm:ptLst>
  <dgm:cxnLst>
    <dgm:cxn modelId="{0A7D3300-99E8-4AF6-B3B6-3685BFF65BE5}" type="presOf" srcId="{2D4917E4-F9A6-45CD-A0B2-F8B06B0BA322}" destId="{72153E37-0CCB-4BC8-BBCB-C0AB2AADBC45}" srcOrd="0" destOrd="0" presId="urn:diagrams.loki3.com/VaryingWidthList"/>
    <dgm:cxn modelId="{68B5FD16-E8B6-4A25-BD7F-5CEC1786116A}" srcId="{83CC21DB-1B3D-4181-9BCC-D7CD00AE1993}" destId="{D4CDD1D9-E141-4059-9875-FE31FEB7156F}" srcOrd="2" destOrd="0" parTransId="{5AC08E08-F7E2-4605-BFB0-88D6BDCBF3B4}" sibTransId="{CC48E3B8-4397-4C04-B98E-EE2FF6B23C21}"/>
    <dgm:cxn modelId="{8E597725-1EFE-444A-A17F-A980FFB8D791}" srcId="{83CC21DB-1B3D-4181-9BCC-D7CD00AE1993}" destId="{2E39329D-5CF0-44FA-AAA5-CEBAEE57E6DC}" srcOrd="5" destOrd="0" parTransId="{11856AA6-F149-42E9-82C8-4971C0461F0D}" sibTransId="{B7610D9A-B47B-429D-B28A-A07F560F0499}"/>
    <dgm:cxn modelId="{F51E3C27-81A3-4425-B5B0-E7E12DEED76A}" srcId="{83CC21DB-1B3D-4181-9BCC-D7CD00AE1993}" destId="{2D4917E4-F9A6-45CD-A0B2-F8B06B0BA322}" srcOrd="4" destOrd="0" parTransId="{C5805B13-7A7E-4A08-BD8D-39258343DCB7}" sibTransId="{D3754061-46C4-4E63-A1CE-06405C35CB3D}"/>
    <dgm:cxn modelId="{278CB22D-E8F2-4F53-9847-8B8E8D56B676}" type="presOf" srcId="{856A4A76-D8DE-417B-B128-2241E3D64FC2}" destId="{4F38E3E7-4720-4D8D-855D-DC85CC1684C7}" srcOrd="0" destOrd="0" presId="urn:diagrams.loki3.com/VaryingWidthList"/>
    <dgm:cxn modelId="{D733FA30-BFD0-4461-86D2-2DF29D1AD341}" type="presOf" srcId="{07F633DE-F444-400E-8B13-151F146D3353}" destId="{67BCAFFF-F372-4F04-9F85-C728A65F5A3C}" srcOrd="0" destOrd="0" presId="urn:diagrams.loki3.com/VaryingWidthList"/>
    <dgm:cxn modelId="{CD59F034-3460-4CE8-BA00-5EAB055B78BB}" type="presOf" srcId="{D4CDD1D9-E141-4059-9875-FE31FEB7156F}" destId="{1B58631A-B68D-4F2D-8914-1CA72CCBDBE5}" srcOrd="0" destOrd="0" presId="urn:diagrams.loki3.com/VaryingWidthList"/>
    <dgm:cxn modelId="{B48DE23A-71F8-46CC-9E1D-84367B6DF7E4}" srcId="{83CC21DB-1B3D-4181-9BCC-D7CD00AE1993}" destId="{856A4A76-D8DE-417B-B128-2241E3D64FC2}" srcOrd="0" destOrd="0" parTransId="{FED75378-7ED6-4BC9-BFEB-4C63B5F88E34}" sibTransId="{79B63724-3EB6-485E-85AC-A070AD0CC572}"/>
    <dgm:cxn modelId="{EDC26B95-5B9A-42D5-9417-48BAF8F5CD2E}" srcId="{83CC21DB-1B3D-4181-9BCC-D7CD00AE1993}" destId="{07F633DE-F444-400E-8B13-151F146D3353}" srcOrd="3" destOrd="0" parTransId="{79B143EA-6481-4CFF-88C2-A027CBA661AC}" sibTransId="{6B9DA0BF-515A-4721-A574-894760716ED7}"/>
    <dgm:cxn modelId="{BE056A9F-11BF-48E8-8CFA-A071239D8839}" type="presOf" srcId="{83CC21DB-1B3D-4181-9BCC-D7CD00AE1993}" destId="{AF1DC601-5AF8-4AAF-94D9-8C90D090D12C}" srcOrd="0" destOrd="0" presId="urn:diagrams.loki3.com/VaryingWidthList"/>
    <dgm:cxn modelId="{C3F820B3-E4B9-4C7F-B89D-AF3979541205}" type="presOf" srcId="{2E39329D-5CF0-44FA-AAA5-CEBAEE57E6DC}" destId="{58A5F568-A14F-4BC9-8DD5-BED8DF7748E7}" srcOrd="0" destOrd="0" presId="urn:diagrams.loki3.com/VaryingWidthList"/>
    <dgm:cxn modelId="{8449CDC2-520E-4A93-BC43-A1CC47852C2B}" type="presOf" srcId="{FE11852A-BFCB-4DC4-AEFE-555CD033EB8C}" destId="{15532A44-D0C8-40A5-97ED-ECFE8EFF2F9D}" srcOrd="0" destOrd="0" presId="urn:diagrams.loki3.com/VaryingWidthList"/>
    <dgm:cxn modelId="{BAE9AECA-DD2E-4680-B0AD-48B21BC8362F}" srcId="{83CC21DB-1B3D-4181-9BCC-D7CD00AE1993}" destId="{870382F3-EA9C-491F-882A-72AA19EB1BC9}" srcOrd="6" destOrd="0" parTransId="{6DEFFC21-128B-44C3-8C07-B3FE41BE71F5}" sibTransId="{D09F22D7-5AA1-4420-90A1-0D6135779E2A}"/>
    <dgm:cxn modelId="{F00BCBCF-E42B-465C-B4D0-6FB49B5A2596}" srcId="{83CC21DB-1B3D-4181-9BCC-D7CD00AE1993}" destId="{FE11852A-BFCB-4DC4-AEFE-555CD033EB8C}" srcOrd="1" destOrd="0" parTransId="{FC375D77-BC62-4A78-BE9E-7858F8E2E088}" sibTransId="{E292F0D9-17A5-4ACC-BFFB-A9738FCA26BF}"/>
    <dgm:cxn modelId="{C64CA8DF-2385-413A-ACAC-C67A156766D6}" type="presOf" srcId="{870382F3-EA9C-491F-882A-72AA19EB1BC9}" destId="{37B35570-C22D-4B4B-9677-32440CF02FA6}" srcOrd="0" destOrd="0" presId="urn:diagrams.loki3.com/VaryingWidthList"/>
    <dgm:cxn modelId="{5201BBD7-3122-46B9-B666-95CBCC257960}" type="presParOf" srcId="{AF1DC601-5AF8-4AAF-94D9-8C90D090D12C}" destId="{4F38E3E7-4720-4D8D-855D-DC85CC1684C7}" srcOrd="0" destOrd="0" presId="urn:diagrams.loki3.com/VaryingWidthList"/>
    <dgm:cxn modelId="{8C26623A-616F-4B56-9A21-AAF1BD52E240}" type="presParOf" srcId="{AF1DC601-5AF8-4AAF-94D9-8C90D090D12C}" destId="{413BEA6A-5FE0-43DB-981F-16BBB8108EC2}" srcOrd="1" destOrd="0" presId="urn:diagrams.loki3.com/VaryingWidthList"/>
    <dgm:cxn modelId="{2DB11594-190C-4D9C-B68B-638B891DF430}" type="presParOf" srcId="{AF1DC601-5AF8-4AAF-94D9-8C90D090D12C}" destId="{15532A44-D0C8-40A5-97ED-ECFE8EFF2F9D}" srcOrd="2" destOrd="0" presId="urn:diagrams.loki3.com/VaryingWidthList"/>
    <dgm:cxn modelId="{167E7BB9-F92E-47B3-8E90-E547B0833993}" type="presParOf" srcId="{AF1DC601-5AF8-4AAF-94D9-8C90D090D12C}" destId="{4DADA573-0E2F-4384-8969-738F84F08F86}" srcOrd="3" destOrd="0" presId="urn:diagrams.loki3.com/VaryingWidthList"/>
    <dgm:cxn modelId="{DADA39C7-5A3B-49A0-9A07-827C254EF6E0}" type="presParOf" srcId="{AF1DC601-5AF8-4AAF-94D9-8C90D090D12C}" destId="{1B58631A-B68D-4F2D-8914-1CA72CCBDBE5}" srcOrd="4" destOrd="0" presId="urn:diagrams.loki3.com/VaryingWidthList"/>
    <dgm:cxn modelId="{8AAEF7B7-1D5B-460A-A375-E61F59EA73CE}" type="presParOf" srcId="{AF1DC601-5AF8-4AAF-94D9-8C90D090D12C}" destId="{4CE4B57F-6D46-4995-8914-C44FB7F1919C}" srcOrd="5" destOrd="0" presId="urn:diagrams.loki3.com/VaryingWidthList"/>
    <dgm:cxn modelId="{0788EA3D-152A-4EC1-BAD1-F920D1002A0D}" type="presParOf" srcId="{AF1DC601-5AF8-4AAF-94D9-8C90D090D12C}" destId="{67BCAFFF-F372-4F04-9F85-C728A65F5A3C}" srcOrd="6" destOrd="0" presId="urn:diagrams.loki3.com/VaryingWidthList"/>
    <dgm:cxn modelId="{9AC96079-F6C7-436C-979C-8B8153F07D5D}" type="presParOf" srcId="{AF1DC601-5AF8-4AAF-94D9-8C90D090D12C}" destId="{B39AD6DA-285D-46E0-BAAC-FB15E61E5A03}" srcOrd="7" destOrd="0" presId="urn:diagrams.loki3.com/VaryingWidthList"/>
    <dgm:cxn modelId="{4E80E923-C67D-4C28-AC3B-2FB45B498998}" type="presParOf" srcId="{AF1DC601-5AF8-4AAF-94D9-8C90D090D12C}" destId="{72153E37-0CCB-4BC8-BBCB-C0AB2AADBC45}" srcOrd="8" destOrd="0" presId="urn:diagrams.loki3.com/VaryingWidthList"/>
    <dgm:cxn modelId="{BEB1273C-3E63-47C3-8D23-B32BA4A6A71E}" type="presParOf" srcId="{AF1DC601-5AF8-4AAF-94D9-8C90D090D12C}" destId="{4A310A7A-7B56-4DD5-AC1A-A82801490B32}" srcOrd="9" destOrd="0" presId="urn:diagrams.loki3.com/VaryingWidthList"/>
    <dgm:cxn modelId="{7481D46F-4D88-4EF9-9AFE-EC6F59878E85}" type="presParOf" srcId="{AF1DC601-5AF8-4AAF-94D9-8C90D090D12C}" destId="{58A5F568-A14F-4BC9-8DD5-BED8DF7748E7}" srcOrd="10" destOrd="0" presId="urn:diagrams.loki3.com/VaryingWidthList"/>
    <dgm:cxn modelId="{DC987C4F-FBF9-49B5-BD02-F3AC35C800B6}" type="presParOf" srcId="{AF1DC601-5AF8-4AAF-94D9-8C90D090D12C}" destId="{BA1A3211-579C-41C6-A6B4-0A0BB62E3071}" srcOrd="11" destOrd="0" presId="urn:diagrams.loki3.com/VaryingWidthList"/>
    <dgm:cxn modelId="{684B389B-74F5-4DB2-B7A4-7161A4E70B3E}" type="presParOf" srcId="{AF1DC601-5AF8-4AAF-94D9-8C90D090D12C}" destId="{37B35570-C22D-4B4B-9677-32440CF02FA6}" srcOrd="1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CC21DB-1B3D-4181-9BCC-D7CD00AE1993}" type="doc">
      <dgm:prSet loTypeId="urn:diagrams.loki3.com/VaryingWidth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56A4A76-D8DE-417B-B128-2241E3D64FC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ED75378-7ED6-4BC9-BFEB-4C63B5F88E34}" type="parTrans" cxnId="{B48DE23A-71F8-46CC-9E1D-84367B6DF7E4}">
      <dgm:prSet/>
      <dgm:spPr/>
      <dgm:t>
        <a:bodyPr/>
        <a:lstStyle/>
        <a:p>
          <a:endParaRPr lang="en-US"/>
        </a:p>
      </dgm:t>
    </dgm:pt>
    <dgm:pt modelId="{79B63724-3EB6-485E-85AC-A070AD0CC572}" type="sibTrans" cxnId="{B48DE23A-71F8-46CC-9E1D-84367B6DF7E4}">
      <dgm:prSet/>
      <dgm:spPr/>
      <dgm:t>
        <a:bodyPr/>
        <a:lstStyle/>
        <a:p>
          <a:endParaRPr lang="en-US"/>
        </a:p>
      </dgm:t>
    </dgm:pt>
    <dgm:pt modelId="{FE11852A-BFCB-4DC4-AEFE-555CD033EB8C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C375D77-BC62-4A78-BE9E-7858F8E2E088}" type="parTrans" cxnId="{F00BCBCF-E42B-465C-B4D0-6FB49B5A2596}">
      <dgm:prSet/>
      <dgm:spPr/>
      <dgm:t>
        <a:bodyPr/>
        <a:lstStyle/>
        <a:p>
          <a:endParaRPr lang="en-US"/>
        </a:p>
      </dgm:t>
    </dgm:pt>
    <dgm:pt modelId="{E292F0D9-17A5-4ACC-BFFB-A9738FCA26BF}" type="sibTrans" cxnId="{F00BCBCF-E42B-465C-B4D0-6FB49B5A2596}">
      <dgm:prSet/>
      <dgm:spPr/>
      <dgm:t>
        <a:bodyPr/>
        <a:lstStyle/>
        <a:p>
          <a:endParaRPr lang="en-US"/>
        </a:p>
      </dgm:t>
    </dgm:pt>
    <dgm:pt modelId="{D4CDD1D9-E141-4059-9875-FE31FEB7156F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AC08E08-F7E2-4605-BFB0-88D6BDCBF3B4}" type="parTrans" cxnId="{68B5FD16-E8B6-4A25-BD7F-5CEC1786116A}">
      <dgm:prSet/>
      <dgm:spPr/>
      <dgm:t>
        <a:bodyPr/>
        <a:lstStyle/>
        <a:p>
          <a:endParaRPr lang="en-US"/>
        </a:p>
      </dgm:t>
    </dgm:pt>
    <dgm:pt modelId="{CC48E3B8-4397-4C04-B98E-EE2FF6B23C21}" type="sibTrans" cxnId="{68B5FD16-E8B6-4A25-BD7F-5CEC1786116A}">
      <dgm:prSet/>
      <dgm:spPr/>
      <dgm:t>
        <a:bodyPr/>
        <a:lstStyle/>
        <a:p>
          <a:endParaRPr lang="en-US"/>
        </a:p>
      </dgm:t>
    </dgm:pt>
    <dgm:pt modelId="{07F633DE-F444-400E-8B13-151F146D3353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9B143EA-6481-4CFF-88C2-A027CBA661AC}" type="parTrans" cxnId="{EDC26B95-5B9A-42D5-9417-48BAF8F5CD2E}">
      <dgm:prSet/>
      <dgm:spPr/>
      <dgm:t>
        <a:bodyPr/>
        <a:lstStyle/>
        <a:p>
          <a:endParaRPr lang="en-US"/>
        </a:p>
      </dgm:t>
    </dgm:pt>
    <dgm:pt modelId="{6B9DA0BF-515A-4721-A574-894760716ED7}" type="sibTrans" cxnId="{EDC26B95-5B9A-42D5-9417-48BAF8F5CD2E}">
      <dgm:prSet/>
      <dgm:spPr/>
      <dgm:t>
        <a:bodyPr/>
        <a:lstStyle/>
        <a:p>
          <a:endParaRPr lang="en-US"/>
        </a:p>
      </dgm:t>
    </dgm:pt>
    <dgm:pt modelId="{2E39329D-5CF0-44FA-AAA5-CEBAEE57E6DC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1856AA6-F149-42E9-82C8-4971C0461F0D}" type="parTrans" cxnId="{8E597725-1EFE-444A-A17F-A980FFB8D791}">
      <dgm:prSet/>
      <dgm:spPr/>
      <dgm:t>
        <a:bodyPr/>
        <a:lstStyle/>
        <a:p>
          <a:endParaRPr lang="en-US"/>
        </a:p>
      </dgm:t>
    </dgm:pt>
    <dgm:pt modelId="{B7610D9A-B47B-429D-B28A-A07F560F0499}" type="sibTrans" cxnId="{8E597725-1EFE-444A-A17F-A980FFB8D791}">
      <dgm:prSet/>
      <dgm:spPr/>
      <dgm:t>
        <a:bodyPr/>
        <a:lstStyle/>
        <a:p>
          <a:endParaRPr lang="en-US"/>
        </a:p>
      </dgm:t>
    </dgm:pt>
    <dgm:pt modelId="{870382F3-EA9C-491F-882A-72AA19EB1BC9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DEFFC21-128B-44C3-8C07-B3FE41BE71F5}" type="parTrans" cxnId="{BAE9AECA-DD2E-4680-B0AD-48B21BC8362F}">
      <dgm:prSet/>
      <dgm:spPr/>
      <dgm:t>
        <a:bodyPr/>
        <a:lstStyle/>
        <a:p>
          <a:endParaRPr lang="en-US"/>
        </a:p>
      </dgm:t>
    </dgm:pt>
    <dgm:pt modelId="{D09F22D7-5AA1-4420-90A1-0D6135779E2A}" type="sibTrans" cxnId="{BAE9AECA-DD2E-4680-B0AD-48B21BC8362F}">
      <dgm:prSet/>
      <dgm:spPr/>
      <dgm:t>
        <a:bodyPr/>
        <a:lstStyle/>
        <a:p>
          <a:endParaRPr lang="en-US"/>
        </a:p>
      </dgm:t>
    </dgm:pt>
    <dgm:pt modelId="{2D4917E4-F9A6-45CD-A0B2-F8B06B0BA322}">
      <dgm:prSet phldrT="[Text]"/>
      <dgm:spPr/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⁞</a:t>
          </a:r>
          <a:endParaRPr lang="en-US" dirty="0"/>
        </a:p>
      </dgm:t>
    </dgm:pt>
    <dgm:pt modelId="{D3754061-46C4-4E63-A1CE-06405C35CB3D}" type="sibTrans" cxnId="{F51E3C27-81A3-4425-B5B0-E7E12DEED76A}">
      <dgm:prSet/>
      <dgm:spPr/>
      <dgm:t>
        <a:bodyPr/>
        <a:lstStyle/>
        <a:p>
          <a:endParaRPr lang="en-US"/>
        </a:p>
      </dgm:t>
    </dgm:pt>
    <dgm:pt modelId="{C5805B13-7A7E-4A08-BD8D-39258343DCB7}" type="parTrans" cxnId="{F51E3C27-81A3-4425-B5B0-E7E12DEED76A}">
      <dgm:prSet/>
      <dgm:spPr/>
      <dgm:t>
        <a:bodyPr/>
        <a:lstStyle/>
        <a:p>
          <a:endParaRPr lang="en-US"/>
        </a:p>
      </dgm:t>
    </dgm:pt>
    <dgm:pt modelId="{AF1DC601-5AF8-4AAF-94D9-8C90D090D12C}" type="pres">
      <dgm:prSet presAssocID="{83CC21DB-1B3D-4181-9BCC-D7CD00AE1993}" presName="Name0" presStyleCnt="0">
        <dgm:presLayoutVars>
          <dgm:resizeHandles/>
        </dgm:presLayoutVars>
      </dgm:prSet>
      <dgm:spPr/>
    </dgm:pt>
    <dgm:pt modelId="{4F38E3E7-4720-4D8D-855D-DC85CC1684C7}" type="pres">
      <dgm:prSet presAssocID="{856A4A76-D8DE-417B-B128-2241E3D64FC2}" presName="text" presStyleLbl="node1" presStyleIdx="0" presStyleCnt="7">
        <dgm:presLayoutVars>
          <dgm:bulletEnabled val="1"/>
        </dgm:presLayoutVars>
      </dgm:prSet>
      <dgm:spPr/>
    </dgm:pt>
    <dgm:pt modelId="{413BEA6A-5FE0-43DB-981F-16BBB8108EC2}" type="pres">
      <dgm:prSet presAssocID="{79B63724-3EB6-485E-85AC-A070AD0CC572}" presName="space" presStyleCnt="0"/>
      <dgm:spPr/>
    </dgm:pt>
    <dgm:pt modelId="{15532A44-D0C8-40A5-97ED-ECFE8EFF2F9D}" type="pres">
      <dgm:prSet presAssocID="{FE11852A-BFCB-4DC4-AEFE-555CD033EB8C}" presName="text" presStyleLbl="node1" presStyleIdx="1" presStyleCnt="7">
        <dgm:presLayoutVars>
          <dgm:bulletEnabled val="1"/>
        </dgm:presLayoutVars>
      </dgm:prSet>
      <dgm:spPr/>
    </dgm:pt>
    <dgm:pt modelId="{4DADA573-0E2F-4384-8969-738F84F08F86}" type="pres">
      <dgm:prSet presAssocID="{E292F0D9-17A5-4ACC-BFFB-A9738FCA26BF}" presName="space" presStyleCnt="0"/>
      <dgm:spPr/>
    </dgm:pt>
    <dgm:pt modelId="{1B58631A-B68D-4F2D-8914-1CA72CCBDBE5}" type="pres">
      <dgm:prSet presAssocID="{D4CDD1D9-E141-4059-9875-FE31FEB7156F}" presName="text" presStyleLbl="node1" presStyleIdx="2" presStyleCnt="7">
        <dgm:presLayoutVars>
          <dgm:bulletEnabled val="1"/>
        </dgm:presLayoutVars>
      </dgm:prSet>
      <dgm:spPr/>
    </dgm:pt>
    <dgm:pt modelId="{4CE4B57F-6D46-4995-8914-C44FB7F1919C}" type="pres">
      <dgm:prSet presAssocID="{CC48E3B8-4397-4C04-B98E-EE2FF6B23C21}" presName="space" presStyleCnt="0"/>
      <dgm:spPr/>
    </dgm:pt>
    <dgm:pt modelId="{67BCAFFF-F372-4F04-9F85-C728A65F5A3C}" type="pres">
      <dgm:prSet presAssocID="{07F633DE-F444-400E-8B13-151F146D3353}" presName="text" presStyleLbl="node1" presStyleIdx="3" presStyleCnt="7">
        <dgm:presLayoutVars>
          <dgm:bulletEnabled val="1"/>
        </dgm:presLayoutVars>
      </dgm:prSet>
      <dgm:spPr/>
    </dgm:pt>
    <dgm:pt modelId="{B39AD6DA-285D-46E0-BAAC-FB15E61E5A03}" type="pres">
      <dgm:prSet presAssocID="{6B9DA0BF-515A-4721-A574-894760716ED7}" presName="space" presStyleCnt="0"/>
      <dgm:spPr/>
    </dgm:pt>
    <dgm:pt modelId="{72153E37-0CCB-4BC8-BBCB-C0AB2AADBC45}" type="pres">
      <dgm:prSet presAssocID="{2D4917E4-F9A6-45CD-A0B2-F8B06B0BA322}" presName="text" presStyleLbl="node1" presStyleIdx="4" presStyleCnt="7">
        <dgm:presLayoutVars>
          <dgm:bulletEnabled val="1"/>
        </dgm:presLayoutVars>
      </dgm:prSet>
      <dgm:spPr/>
    </dgm:pt>
    <dgm:pt modelId="{4A310A7A-7B56-4DD5-AC1A-A82801490B32}" type="pres">
      <dgm:prSet presAssocID="{D3754061-46C4-4E63-A1CE-06405C35CB3D}" presName="space" presStyleCnt="0"/>
      <dgm:spPr/>
    </dgm:pt>
    <dgm:pt modelId="{58A5F568-A14F-4BC9-8DD5-BED8DF7748E7}" type="pres">
      <dgm:prSet presAssocID="{2E39329D-5CF0-44FA-AAA5-CEBAEE57E6DC}" presName="text" presStyleLbl="node1" presStyleIdx="5" presStyleCnt="7">
        <dgm:presLayoutVars>
          <dgm:bulletEnabled val="1"/>
        </dgm:presLayoutVars>
      </dgm:prSet>
      <dgm:spPr/>
    </dgm:pt>
    <dgm:pt modelId="{BA1A3211-579C-41C6-A6B4-0A0BB62E3071}" type="pres">
      <dgm:prSet presAssocID="{B7610D9A-B47B-429D-B28A-A07F560F0499}" presName="space" presStyleCnt="0"/>
      <dgm:spPr/>
    </dgm:pt>
    <dgm:pt modelId="{37B35570-C22D-4B4B-9677-32440CF02FA6}" type="pres">
      <dgm:prSet presAssocID="{870382F3-EA9C-491F-882A-72AA19EB1BC9}" presName="text" presStyleLbl="node1" presStyleIdx="6" presStyleCnt="7">
        <dgm:presLayoutVars>
          <dgm:bulletEnabled val="1"/>
        </dgm:presLayoutVars>
      </dgm:prSet>
      <dgm:spPr/>
    </dgm:pt>
  </dgm:ptLst>
  <dgm:cxnLst>
    <dgm:cxn modelId="{0A7D3300-99E8-4AF6-B3B6-3685BFF65BE5}" type="presOf" srcId="{2D4917E4-F9A6-45CD-A0B2-F8B06B0BA322}" destId="{72153E37-0CCB-4BC8-BBCB-C0AB2AADBC45}" srcOrd="0" destOrd="0" presId="urn:diagrams.loki3.com/VaryingWidthList"/>
    <dgm:cxn modelId="{68B5FD16-E8B6-4A25-BD7F-5CEC1786116A}" srcId="{83CC21DB-1B3D-4181-9BCC-D7CD00AE1993}" destId="{D4CDD1D9-E141-4059-9875-FE31FEB7156F}" srcOrd="2" destOrd="0" parTransId="{5AC08E08-F7E2-4605-BFB0-88D6BDCBF3B4}" sibTransId="{CC48E3B8-4397-4C04-B98E-EE2FF6B23C21}"/>
    <dgm:cxn modelId="{8E597725-1EFE-444A-A17F-A980FFB8D791}" srcId="{83CC21DB-1B3D-4181-9BCC-D7CD00AE1993}" destId="{2E39329D-5CF0-44FA-AAA5-CEBAEE57E6DC}" srcOrd="5" destOrd="0" parTransId="{11856AA6-F149-42E9-82C8-4971C0461F0D}" sibTransId="{B7610D9A-B47B-429D-B28A-A07F560F0499}"/>
    <dgm:cxn modelId="{F51E3C27-81A3-4425-B5B0-E7E12DEED76A}" srcId="{83CC21DB-1B3D-4181-9BCC-D7CD00AE1993}" destId="{2D4917E4-F9A6-45CD-A0B2-F8B06B0BA322}" srcOrd="4" destOrd="0" parTransId="{C5805B13-7A7E-4A08-BD8D-39258343DCB7}" sibTransId="{D3754061-46C4-4E63-A1CE-06405C35CB3D}"/>
    <dgm:cxn modelId="{278CB22D-E8F2-4F53-9847-8B8E8D56B676}" type="presOf" srcId="{856A4A76-D8DE-417B-B128-2241E3D64FC2}" destId="{4F38E3E7-4720-4D8D-855D-DC85CC1684C7}" srcOrd="0" destOrd="0" presId="urn:diagrams.loki3.com/VaryingWidthList"/>
    <dgm:cxn modelId="{D733FA30-BFD0-4461-86D2-2DF29D1AD341}" type="presOf" srcId="{07F633DE-F444-400E-8B13-151F146D3353}" destId="{67BCAFFF-F372-4F04-9F85-C728A65F5A3C}" srcOrd="0" destOrd="0" presId="urn:diagrams.loki3.com/VaryingWidthList"/>
    <dgm:cxn modelId="{CD59F034-3460-4CE8-BA00-5EAB055B78BB}" type="presOf" srcId="{D4CDD1D9-E141-4059-9875-FE31FEB7156F}" destId="{1B58631A-B68D-4F2D-8914-1CA72CCBDBE5}" srcOrd="0" destOrd="0" presId="urn:diagrams.loki3.com/VaryingWidthList"/>
    <dgm:cxn modelId="{B48DE23A-71F8-46CC-9E1D-84367B6DF7E4}" srcId="{83CC21DB-1B3D-4181-9BCC-D7CD00AE1993}" destId="{856A4A76-D8DE-417B-B128-2241E3D64FC2}" srcOrd="0" destOrd="0" parTransId="{FED75378-7ED6-4BC9-BFEB-4C63B5F88E34}" sibTransId="{79B63724-3EB6-485E-85AC-A070AD0CC572}"/>
    <dgm:cxn modelId="{EDC26B95-5B9A-42D5-9417-48BAF8F5CD2E}" srcId="{83CC21DB-1B3D-4181-9BCC-D7CD00AE1993}" destId="{07F633DE-F444-400E-8B13-151F146D3353}" srcOrd="3" destOrd="0" parTransId="{79B143EA-6481-4CFF-88C2-A027CBA661AC}" sibTransId="{6B9DA0BF-515A-4721-A574-894760716ED7}"/>
    <dgm:cxn modelId="{BE056A9F-11BF-48E8-8CFA-A071239D8839}" type="presOf" srcId="{83CC21DB-1B3D-4181-9BCC-D7CD00AE1993}" destId="{AF1DC601-5AF8-4AAF-94D9-8C90D090D12C}" srcOrd="0" destOrd="0" presId="urn:diagrams.loki3.com/VaryingWidthList"/>
    <dgm:cxn modelId="{C3F820B3-E4B9-4C7F-B89D-AF3979541205}" type="presOf" srcId="{2E39329D-5CF0-44FA-AAA5-CEBAEE57E6DC}" destId="{58A5F568-A14F-4BC9-8DD5-BED8DF7748E7}" srcOrd="0" destOrd="0" presId="urn:diagrams.loki3.com/VaryingWidthList"/>
    <dgm:cxn modelId="{8449CDC2-520E-4A93-BC43-A1CC47852C2B}" type="presOf" srcId="{FE11852A-BFCB-4DC4-AEFE-555CD033EB8C}" destId="{15532A44-D0C8-40A5-97ED-ECFE8EFF2F9D}" srcOrd="0" destOrd="0" presId="urn:diagrams.loki3.com/VaryingWidthList"/>
    <dgm:cxn modelId="{BAE9AECA-DD2E-4680-B0AD-48B21BC8362F}" srcId="{83CC21DB-1B3D-4181-9BCC-D7CD00AE1993}" destId="{870382F3-EA9C-491F-882A-72AA19EB1BC9}" srcOrd="6" destOrd="0" parTransId="{6DEFFC21-128B-44C3-8C07-B3FE41BE71F5}" sibTransId="{D09F22D7-5AA1-4420-90A1-0D6135779E2A}"/>
    <dgm:cxn modelId="{F00BCBCF-E42B-465C-B4D0-6FB49B5A2596}" srcId="{83CC21DB-1B3D-4181-9BCC-D7CD00AE1993}" destId="{FE11852A-BFCB-4DC4-AEFE-555CD033EB8C}" srcOrd="1" destOrd="0" parTransId="{FC375D77-BC62-4A78-BE9E-7858F8E2E088}" sibTransId="{E292F0D9-17A5-4ACC-BFFB-A9738FCA26BF}"/>
    <dgm:cxn modelId="{C64CA8DF-2385-413A-ACAC-C67A156766D6}" type="presOf" srcId="{870382F3-EA9C-491F-882A-72AA19EB1BC9}" destId="{37B35570-C22D-4B4B-9677-32440CF02FA6}" srcOrd="0" destOrd="0" presId="urn:diagrams.loki3.com/VaryingWidthList"/>
    <dgm:cxn modelId="{5201BBD7-3122-46B9-B666-95CBCC257960}" type="presParOf" srcId="{AF1DC601-5AF8-4AAF-94D9-8C90D090D12C}" destId="{4F38E3E7-4720-4D8D-855D-DC85CC1684C7}" srcOrd="0" destOrd="0" presId="urn:diagrams.loki3.com/VaryingWidthList"/>
    <dgm:cxn modelId="{8C26623A-616F-4B56-9A21-AAF1BD52E240}" type="presParOf" srcId="{AF1DC601-5AF8-4AAF-94D9-8C90D090D12C}" destId="{413BEA6A-5FE0-43DB-981F-16BBB8108EC2}" srcOrd="1" destOrd="0" presId="urn:diagrams.loki3.com/VaryingWidthList"/>
    <dgm:cxn modelId="{2DB11594-190C-4D9C-B68B-638B891DF430}" type="presParOf" srcId="{AF1DC601-5AF8-4AAF-94D9-8C90D090D12C}" destId="{15532A44-D0C8-40A5-97ED-ECFE8EFF2F9D}" srcOrd="2" destOrd="0" presId="urn:diagrams.loki3.com/VaryingWidthList"/>
    <dgm:cxn modelId="{167E7BB9-F92E-47B3-8E90-E547B0833993}" type="presParOf" srcId="{AF1DC601-5AF8-4AAF-94D9-8C90D090D12C}" destId="{4DADA573-0E2F-4384-8969-738F84F08F86}" srcOrd="3" destOrd="0" presId="urn:diagrams.loki3.com/VaryingWidthList"/>
    <dgm:cxn modelId="{DADA39C7-5A3B-49A0-9A07-827C254EF6E0}" type="presParOf" srcId="{AF1DC601-5AF8-4AAF-94D9-8C90D090D12C}" destId="{1B58631A-B68D-4F2D-8914-1CA72CCBDBE5}" srcOrd="4" destOrd="0" presId="urn:diagrams.loki3.com/VaryingWidthList"/>
    <dgm:cxn modelId="{8AAEF7B7-1D5B-460A-A375-E61F59EA73CE}" type="presParOf" srcId="{AF1DC601-5AF8-4AAF-94D9-8C90D090D12C}" destId="{4CE4B57F-6D46-4995-8914-C44FB7F1919C}" srcOrd="5" destOrd="0" presId="urn:diagrams.loki3.com/VaryingWidthList"/>
    <dgm:cxn modelId="{0788EA3D-152A-4EC1-BAD1-F920D1002A0D}" type="presParOf" srcId="{AF1DC601-5AF8-4AAF-94D9-8C90D090D12C}" destId="{67BCAFFF-F372-4F04-9F85-C728A65F5A3C}" srcOrd="6" destOrd="0" presId="urn:diagrams.loki3.com/VaryingWidthList"/>
    <dgm:cxn modelId="{9AC96079-F6C7-436C-979C-8B8153F07D5D}" type="presParOf" srcId="{AF1DC601-5AF8-4AAF-94D9-8C90D090D12C}" destId="{B39AD6DA-285D-46E0-BAAC-FB15E61E5A03}" srcOrd="7" destOrd="0" presId="urn:diagrams.loki3.com/VaryingWidthList"/>
    <dgm:cxn modelId="{4E80E923-C67D-4C28-AC3B-2FB45B498998}" type="presParOf" srcId="{AF1DC601-5AF8-4AAF-94D9-8C90D090D12C}" destId="{72153E37-0CCB-4BC8-BBCB-C0AB2AADBC45}" srcOrd="8" destOrd="0" presId="urn:diagrams.loki3.com/VaryingWidthList"/>
    <dgm:cxn modelId="{BEB1273C-3E63-47C3-8D23-B32BA4A6A71E}" type="presParOf" srcId="{AF1DC601-5AF8-4AAF-94D9-8C90D090D12C}" destId="{4A310A7A-7B56-4DD5-AC1A-A82801490B32}" srcOrd="9" destOrd="0" presId="urn:diagrams.loki3.com/VaryingWidthList"/>
    <dgm:cxn modelId="{7481D46F-4D88-4EF9-9AFE-EC6F59878E85}" type="presParOf" srcId="{AF1DC601-5AF8-4AAF-94D9-8C90D090D12C}" destId="{58A5F568-A14F-4BC9-8DD5-BED8DF7748E7}" srcOrd="10" destOrd="0" presId="urn:diagrams.loki3.com/VaryingWidthList"/>
    <dgm:cxn modelId="{DC987C4F-FBF9-49B5-BD02-F3AC35C800B6}" type="presParOf" srcId="{AF1DC601-5AF8-4AAF-94D9-8C90D090D12C}" destId="{BA1A3211-579C-41C6-A6B4-0A0BB62E3071}" srcOrd="11" destOrd="0" presId="urn:diagrams.loki3.com/VaryingWidthList"/>
    <dgm:cxn modelId="{684B389B-74F5-4DB2-B7A4-7161A4E70B3E}" type="presParOf" srcId="{AF1DC601-5AF8-4AAF-94D9-8C90D090D12C}" destId="{37B35570-C22D-4B4B-9677-32440CF02FA6}" srcOrd="1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CC21DB-1B3D-4181-9BCC-D7CD00AE1993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856A4A76-D8DE-417B-B128-2241E3D64FC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m:oMathPara>
              </a14:m>
              <a:endParaRPr lang="en-US" b="1" dirty="0"/>
            </a:p>
          </dgm:t>
        </dgm:pt>
      </mc:Choice>
      <mc:Fallback>
        <dgm:pt modelId="{856A4A76-D8DE-417B-B128-2241E3D64FC2}">
          <dgm:prSet phldrT="[Text]"/>
          <dgm:spPr/>
          <dgm:t>
            <a:bodyPr/>
            <a:lstStyle/>
            <a:p>
              <a:pPr/>
              <a:r>
                <a:rPr lang="en-US" b="1" i="0">
                  <a:latin typeface="Cambria Math" panose="02040503050406030204" pitchFamily="18" charset="0"/>
                </a:rPr>
                <a:t>𝟏</a:t>
              </a:r>
              <a:endParaRPr lang="en-US" b="1" dirty="0"/>
            </a:p>
          </dgm:t>
        </dgm:pt>
      </mc:Fallback>
    </mc:AlternateContent>
    <dgm:pt modelId="{FED75378-7ED6-4BC9-BFEB-4C63B5F88E34}" type="parTrans" cxnId="{B48DE23A-71F8-46CC-9E1D-84367B6DF7E4}">
      <dgm:prSet/>
      <dgm:spPr/>
      <dgm:t>
        <a:bodyPr/>
        <a:lstStyle/>
        <a:p>
          <a:endParaRPr lang="en-US"/>
        </a:p>
      </dgm:t>
    </dgm:pt>
    <dgm:pt modelId="{79B63724-3EB6-485E-85AC-A070AD0CC572}" type="sibTrans" cxnId="{B48DE23A-71F8-46CC-9E1D-84367B6DF7E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E11852A-BFCB-4DC4-AEFE-555CD033EB8C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FE11852A-BFCB-4DC4-AEFE-555CD033EB8C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FC375D77-BC62-4A78-BE9E-7858F8E2E088}" type="parTrans" cxnId="{F00BCBCF-E42B-465C-B4D0-6FB49B5A2596}">
      <dgm:prSet/>
      <dgm:spPr/>
      <dgm:t>
        <a:bodyPr/>
        <a:lstStyle/>
        <a:p>
          <a:endParaRPr lang="en-US"/>
        </a:p>
      </dgm:t>
    </dgm:pt>
    <dgm:pt modelId="{E292F0D9-17A5-4ACC-BFFB-A9738FCA26BF}" type="sibTrans" cxnId="{F00BCBCF-E42B-465C-B4D0-6FB49B5A259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4CDD1D9-E141-4059-9875-FE31FEB7156F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D4CDD1D9-E141-4059-9875-FE31FEB7156F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5AC08E08-F7E2-4605-BFB0-88D6BDCBF3B4}" type="parTrans" cxnId="{68B5FD16-E8B6-4A25-BD7F-5CEC1786116A}">
      <dgm:prSet/>
      <dgm:spPr/>
      <dgm:t>
        <a:bodyPr/>
        <a:lstStyle/>
        <a:p>
          <a:endParaRPr lang="en-US"/>
        </a:p>
      </dgm:t>
    </dgm:pt>
    <dgm:pt modelId="{CC48E3B8-4397-4C04-B98E-EE2FF6B23C21}" type="sibTrans" cxnId="{68B5FD16-E8B6-4A25-BD7F-5CEC1786116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07F633DE-F444-400E-8B13-151F146D3353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m:oMathPara>
              </a14:m>
              <a:endParaRPr lang="en-US" b="1" dirty="0"/>
            </a:p>
          </dgm:t>
        </dgm:pt>
      </mc:Choice>
      <mc:Fallback>
        <dgm:pt modelId="{07F633DE-F444-400E-8B13-151F146D3353}">
          <dgm:prSet phldrT="[Text]"/>
          <dgm:spPr/>
          <dgm:t>
            <a:bodyPr/>
            <a:lstStyle/>
            <a:p>
              <a:pPr/>
              <a:r>
                <a:rPr lang="en-US" b="1" i="0">
                  <a:latin typeface="Cambria Math" panose="02040503050406030204" pitchFamily="18" charset="0"/>
                </a:rPr>
                <a:t>▲𝒕</a:t>
              </a:r>
              <a:endParaRPr lang="en-US" b="1" dirty="0"/>
            </a:p>
          </dgm:t>
        </dgm:pt>
      </mc:Fallback>
    </mc:AlternateContent>
    <dgm:pt modelId="{79B143EA-6481-4CFF-88C2-A027CBA661AC}" type="parTrans" cxnId="{EDC26B95-5B9A-42D5-9417-48BAF8F5CD2E}">
      <dgm:prSet/>
      <dgm:spPr/>
      <dgm:t>
        <a:bodyPr/>
        <a:lstStyle/>
        <a:p>
          <a:endParaRPr lang="en-US"/>
        </a:p>
      </dgm:t>
    </dgm:pt>
    <dgm:pt modelId="{6B9DA0BF-515A-4721-A574-894760716ED7}" type="sibTrans" cxnId="{EDC26B95-5B9A-42D5-9417-48BAF8F5CD2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39329D-5CF0-44FA-AAA5-CEBAEE57E6DC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2E39329D-5CF0-44FA-AAA5-CEBAEE57E6DC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11856AA6-F149-42E9-82C8-4971C0461F0D}" type="parTrans" cxnId="{8E597725-1EFE-444A-A17F-A980FFB8D791}">
      <dgm:prSet/>
      <dgm:spPr/>
      <dgm:t>
        <a:bodyPr/>
        <a:lstStyle/>
        <a:p>
          <a:endParaRPr lang="en-US"/>
        </a:p>
      </dgm:t>
    </dgm:pt>
    <dgm:pt modelId="{B7610D9A-B47B-429D-B28A-A07F560F0499}" type="sibTrans" cxnId="{8E597725-1EFE-444A-A17F-A980FFB8D79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70382F3-EA9C-491F-882A-72AA19EB1BC9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870382F3-EA9C-491F-882A-72AA19EB1BC9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6DEFFC21-128B-44C3-8C07-B3FE41BE71F5}" type="parTrans" cxnId="{BAE9AECA-DD2E-4680-B0AD-48B21BC8362F}">
      <dgm:prSet/>
      <dgm:spPr/>
      <dgm:t>
        <a:bodyPr/>
        <a:lstStyle/>
        <a:p>
          <a:endParaRPr lang="en-US"/>
        </a:p>
      </dgm:t>
    </dgm:pt>
    <dgm:pt modelId="{D09F22D7-5AA1-4420-90A1-0D6135779E2A}" type="sibTrans" cxnId="{BAE9AECA-DD2E-4680-B0AD-48B21BC836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D4917E4-F9A6-45CD-A0B2-F8B06B0BA32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2D4917E4-F9A6-45CD-A0B2-F8B06B0BA322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D3754061-46C4-4E63-A1CE-06405C35CB3D}" type="sibTrans" cxnId="{F51E3C27-81A3-4425-B5B0-E7E12DEED76A}">
      <dgm:prSet/>
      <dgm:spPr/>
      <dgm:t>
        <a:bodyPr/>
        <a:lstStyle/>
        <a:p>
          <a:endParaRPr lang="en-US"/>
        </a:p>
      </dgm:t>
    </dgm:pt>
    <dgm:pt modelId="{C5805B13-7A7E-4A08-BD8D-39258343DCB7}" type="parTrans" cxnId="{F51E3C27-81A3-4425-B5B0-E7E12DEED76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F0A4CE2B-6BF6-4E80-AE86-01A8AC640AD4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m:oMathPara>
              </a14:m>
              <a:endParaRPr lang="en-US" b="1" dirty="0"/>
            </a:p>
          </dgm:t>
        </dgm:pt>
      </mc:Choice>
      <mc:Fallback>
        <dgm:pt modelId="{F0A4CE2B-6BF6-4E80-AE86-01A8AC640AD4}">
          <dgm:prSet phldrT="[Text]"/>
          <dgm:spPr/>
          <dgm:t>
            <a:bodyPr/>
            <a:lstStyle/>
            <a:p>
              <a:pPr/>
              <a:r>
                <a:rPr lang="en-US" b="1" i="0">
                  <a:latin typeface="Cambria Math" panose="02040503050406030204" pitchFamily="18" charset="0"/>
                </a:rPr>
                <a:t>𝟏</a:t>
              </a:r>
              <a:endParaRPr lang="en-US" b="1" dirty="0"/>
            </a:p>
          </dgm:t>
        </dgm:pt>
      </mc:Fallback>
    </mc:AlternateContent>
    <dgm:pt modelId="{7CFCA9BF-A803-444A-8354-22D68CD53BC1}" type="parTrans" cxnId="{868F14E2-B132-4B02-992A-90997CC0DFFA}">
      <dgm:prSet/>
      <dgm:spPr/>
      <dgm:t>
        <a:bodyPr/>
        <a:lstStyle/>
        <a:p>
          <a:endParaRPr lang="en-US"/>
        </a:p>
      </dgm:t>
    </dgm:pt>
    <dgm:pt modelId="{B58F6FB0-D1A3-4401-8C8F-FFBEB0A36FCB}" type="sibTrans" cxnId="{868F14E2-B132-4B02-992A-90997CC0DFF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69DCF2F-71FD-42DA-AE44-E93910441557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269DCF2F-71FD-42DA-AE44-E93910441557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9C0A80A4-B95B-41E8-8D0E-55D943EF3A24}" type="parTrans" cxnId="{4FA2DDED-0EA9-405F-B789-FB1B86BB1F82}">
      <dgm:prSet/>
      <dgm:spPr/>
      <dgm:t>
        <a:bodyPr/>
        <a:lstStyle/>
        <a:p>
          <a:endParaRPr lang="en-US"/>
        </a:p>
      </dgm:t>
    </dgm:pt>
    <dgm:pt modelId="{03D18037-6227-4050-A05A-A7DD585D4BB3}" type="sibTrans" cxnId="{4FA2DDED-0EA9-405F-B789-FB1B86BB1F8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264BE67-C6C3-4790-B684-9EB45D7BE8CC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7264BE67-C6C3-4790-B684-9EB45D7BE8CC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7B0D1C45-212E-480C-AF0D-0F8132C3F86F}" type="parTrans" cxnId="{E9E8ABC1-CC64-4664-8CBC-281A4F057E63}">
      <dgm:prSet/>
      <dgm:spPr/>
      <dgm:t>
        <a:bodyPr/>
        <a:lstStyle/>
        <a:p>
          <a:endParaRPr lang="en-US"/>
        </a:p>
      </dgm:t>
    </dgm:pt>
    <dgm:pt modelId="{811A3518-EB24-4DB1-B952-4F0A9757799A}" type="sibTrans" cxnId="{E9E8ABC1-CC64-4664-8CBC-281A4F057E6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921B20D-1A25-445C-A662-152FF81C5E3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3921B20D-1A25-445C-A662-152FF81C5E3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FE1A82EC-9CAA-4F72-A0E6-77CA6FBC1D6A}" type="parTrans" cxnId="{23D0B640-D43B-4E5A-A0AA-B83DFE353092}">
      <dgm:prSet/>
      <dgm:spPr/>
      <dgm:t>
        <a:bodyPr/>
        <a:lstStyle/>
        <a:p>
          <a:endParaRPr lang="en-US"/>
        </a:p>
      </dgm:t>
    </dgm:pt>
    <dgm:pt modelId="{9E162B37-AC9C-471D-8D60-C3F99DDECB49}" type="sibTrans" cxnId="{23D0B640-D43B-4E5A-A0AA-B83DFE35309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75FFD198-C208-4885-A80A-45C9A5E085DC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m:oMathPara>
              </a14:m>
              <a:endParaRPr lang="en-US" b="1" dirty="0"/>
            </a:p>
          </dgm:t>
        </dgm:pt>
      </mc:Choice>
      <mc:Fallback>
        <dgm:pt modelId="{75FFD198-C208-4885-A80A-45C9A5E085DC}">
          <dgm:prSet phldrT="[Text]"/>
          <dgm:spPr/>
          <dgm:t>
            <a:bodyPr/>
            <a:lstStyle/>
            <a:p>
              <a:pPr/>
              <a:r>
                <a:rPr lang="en-US" b="1" i="0">
                  <a:latin typeface="Cambria Math" panose="02040503050406030204" pitchFamily="18" charset="0"/>
                </a:rPr>
                <a:t>𝟏</a:t>
              </a:r>
              <a:endParaRPr lang="en-US" b="1" dirty="0"/>
            </a:p>
          </dgm:t>
        </dgm:pt>
      </mc:Fallback>
    </mc:AlternateContent>
    <dgm:pt modelId="{C0530631-C3BF-413C-B510-A76986FBF714}" type="parTrans" cxnId="{89218BE8-1A92-4992-B5D1-0329CD491F0D}">
      <dgm:prSet/>
      <dgm:spPr/>
      <dgm:t>
        <a:bodyPr/>
        <a:lstStyle/>
        <a:p>
          <a:endParaRPr lang="en-US"/>
        </a:p>
      </dgm:t>
    </dgm:pt>
    <dgm:pt modelId="{1553C0F7-4422-4744-B8CC-C58FE80678C7}" type="sibTrans" cxnId="{89218BE8-1A92-4992-B5D1-0329CD491F0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AC9C236-DAB8-4CD9-B0B4-8EC35634D493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2AC9C236-DAB8-4CD9-B0B4-8EC35634D493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0C71843A-98F5-4928-A22F-2C03D23030F2}" type="parTrans" cxnId="{78751DDC-404B-420C-AFA8-E9FB73893F74}">
      <dgm:prSet/>
      <dgm:spPr/>
      <dgm:t>
        <a:bodyPr/>
        <a:lstStyle/>
        <a:p>
          <a:endParaRPr lang="en-US"/>
        </a:p>
      </dgm:t>
    </dgm:pt>
    <dgm:pt modelId="{571E2CCC-D6BF-4B3A-8322-6AC975881193}" type="sibTrans" cxnId="{78751DDC-404B-420C-AFA8-E9FB73893F7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729CE8E-4D82-4DC1-809D-804E11B249AF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C729CE8E-4D82-4DC1-809D-804E11B249AF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C3D0EEE5-377D-4413-A5A1-F686B080C92D}" type="parTrans" cxnId="{A8849162-C661-4DB8-B02A-F12B8C4128F1}">
      <dgm:prSet/>
      <dgm:spPr/>
      <dgm:t>
        <a:bodyPr/>
        <a:lstStyle/>
        <a:p>
          <a:endParaRPr lang="en-US"/>
        </a:p>
      </dgm:t>
    </dgm:pt>
    <dgm:pt modelId="{BFA249E2-F4E6-4741-8FF4-5168ECB2982A}" type="sibTrans" cxnId="{A8849162-C661-4DB8-B02A-F12B8C4128F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6545ADA-76EF-43C1-8FE4-5518EB367BC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36545ADA-76EF-43C1-8FE4-5518EB367BC2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02ADFEC8-6C84-4B02-8619-BE30BCBD07B2}" type="parTrans" cxnId="{6EFB2293-AD4E-4AEB-B9B6-E85B5B562DCC}">
      <dgm:prSet/>
      <dgm:spPr/>
      <dgm:t>
        <a:bodyPr/>
        <a:lstStyle/>
        <a:p>
          <a:endParaRPr lang="en-US"/>
        </a:p>
      </dgm:t>
    </dgm:pt>
    <dgm:pt modelId="{B94F48F3-568F-42E6-9C5F-19F575D8C007}" type="sibTrans" cxnId="{6EFB2293-AD4E-4AEB-B9B6-E85B5B562DC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B5D9D0-7A96-4127-9B90-CEF6014BCCD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C3B5D9D0-7A96-4127-9B90-CEF6014BCCD0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E2D53D70-A902-4CFE-A1AC-71AB399CF757}" type="parTrans" cxnId="{51704072-8C77-4207-BF11-A1F6BC7BAD9D}">
      <dgm:prSet/>
      <dgm:spPr/>
      <dgm:t>
        <a:bodyPr/>
        <a:lstStyle/>
        <a:p>
          <a:endParaRPr lang="en-US"/>
        </a:p>
      </dgm:t>
    </dgm:pt>
    <dgm:pt modelId="{D68D4967-FDD3-47B1-BD8D-C6FDFDF25026}" type="sibTrans" cxnId="{51704072-8C77-4207-BF11-A1F6BC7BAD9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BADFF27-103D-46D3-BD7E-ED5976F7952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6BADFF27-103D-46D3-BD7E-ED5976F79522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6537A339-94BB-4135-BBE1-35CA8E7464E4}" type="parTrans" cxnId="{1DB012D3-8AAA-4626-9BA1-C3FC08F324B8}">
      <dgm:prSet/>
      <dgm:spPr/>
      <dgm:t>
        <a:bodyPr/>
        <a:lstStyle/>
        <a:p>
          <a:endParaRPr lang="en-US"/>
        </a:p>
      </dgm:t>
    </dgm:pt>
    <dgm:pt modelId="{6E9BECA8-6AD8-4599-A52D-9E494761B8D6}" type="sibTrans" cxnId="{1DB012D3-8AAA-4626-9BA1-C3FC08F324B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915C17C-1C46-4842-B01B-1376AABB33EC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C915C17C-1C46-4842-B01B-1376AABB33EC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FD03B1C8-66E1-4B2E-9721-C9A230D6E7EB}" type="parTrans" cxnId="{97F575D1-4E7A-4FBC-A1A6-E32669A09FC2}">
      <dgm:prSet/>
      <dgm:spPr/>
      <dgm:t>
        <a:bodyPr/>
        <a:lstStyle/>
        <a:p>
          <a:endParaRPr lang="en-US"/>
        </a:p>
      </dgm:t>
    </dgm:pt>
    <dgm:pt modelId="{C0456ACB-629D-4CEB-9C6C-47FFB4E3D4C7}" type="sibTrans" cxnId="{97F575D1-4E7A-4FBC-A1A6-E32669A09FC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C8703BD-5CCC-4123-8CE1-2A15F0F07B73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m:oMathPara>
              </a14:m>
              <a:endParaRPr lang="en-US" b="1" dirty="0"/>
            </a:p>
          </dgm:t>
        </dgm:pt>
      </mc:Choice>
      <mc:Fallback>
        <dgm:pt modelId="{6C8703BD-5CCC-4123-8CE1-2A15F0F07B73}">
          <dgm:prSet phldrT="[Text]"/>
          <dgm:spPr/>
          <dgm:t>
            <a:bodyPr/>
            <a:lstStyle/>
            <a:p>
              <a:pPr/>
              <a:r>
                <a:rPr lang="en-US" b="1" i="0">
                  <a:latin typeface="Cambria Math" panose="02040503050406030204" pitchFamily="18" charset="0"/>
                </a:rPr>
                <a:t>𝟏</a:t>
              </a:r>
              <a:endParaRPr lang="en-US" b="1" dirty="0"/>
            </a:p>
          </dgm:t>
        </dgm:pt>
      </mc:Fallback>
    </mc:AlternateContent>
    <dgm:pt modelId="{01A814F5-8245-4E49-8E16-73F40DF324DD}" type="parTrans" cxnId="{E0896A06-8965-41C8-844D-191BAC4B7F2B}">
      <dgm:prSet/>
      <dgm:spPr/>
      <dgm:t>
        <a:bodyPr/>
        <a:lstStyle/>
        <a:p>
          <a:endParaRPr lang="en-US"/>
        </a:p>
      </dgm:t>
    </dgm:pt>
    <dgm:pt modelId="{8B625D68-9CF9-4C63-9EFD-36BEFDC05968}" type="sibTrans" cxnId="{E0896A06-8965-41C8-844D-191BAC4B7F2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7F26D79-6E79-4BB6-964D-5EFBC49D147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17F26D79-6E79-4BB6-964D-5EFBC49D147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01290025-64C1-48BA-9B6A-855140C2C35F}" type="parTrans" cxnId="{6B5F8E84-311E-404C-87EF-1D2096D2C313}">
      <dgm:prSet/>
      <dgm:spPr/>
      <dgm:t>
        <a:bodyPr/>
        <a:lstStyle/>
        <a:p>
          <a:endParaRPr lang="en-US"/>
        </a:p>
      </dgm:t>
    </dgm:pt>
    <dgm:pt modelId="{F2E4A086-62A2-4D4A-BB59-3E890C5D7859}" type="sibTrans" cxnId="{6B5F8E84-311E-404C-87EF-1D2096D2C31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A3E5C8D-9468-4D65-960F-9A20C29BDFB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3A3E5C8D-9468-4D65-960F-9A20C29BDFB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012539D7-6795-4E11-B875-EBAFD31AACB3}" type="parTrans" cxnId="{D8D8668F-EFE2-4E38-A0DD-AD22D41CE14C}">
      <dgm:prSet/>
      <dgm:spPr/>
      <dgm:t>
        <a:bodyPr/>
        <a:lstStyle/>
        <a:p>
          <a:endParaRPr lang="en-US"/>
        </a:p>
      </dgm:t>
    </dgm:pt>
    <dgm:pt modelId="{37EE720F-122D-45FE-933D-48AA6B6F5B3F}" type="sibTrans" cxnId="{D8D8668F-EFE2-4E38-A0DD-AD22D41CE14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4162E1D-DFDF-490A-9A78-42C4BC30C56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D4162E1D-DFDF-490A-9A78-42C4BC30C562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5054149A-9001-4AC7-BFCE-D8D0AB150DEA}" type="parTrans" cxnId="{443DED69-EC71-4D66-AA46-DE3E8E30E8AC}">
      <dgm:prSet/>
      <dgm:spPr/>
      <dgm:t>
        <a:bodyPr/>
        <a:lstStyle/>
        <a:p>
          <a:endParaRPr lang="en-US"/>
        </a:p>
      </dgm:t>
    </dgm:pt>
    <dgm:pt modelId="{4BB5B84B-AFD6-4B52-9B9B-80709EF72FFF}" type="sibTrans" cxnId="{443DED69-EC71-4D66-AA46-DE3E8E30E8A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34DE693-0AC7-4A87-814E-BEFAD8A8664E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F34DE693-0AC7-4A87-814E-BEFAD8A8664E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C7609EBF-CA97-4361-8B44-A75B7545D773}" type="parTrans" cxnId="{390E4128-1DB0-46A2-B169-68C157BB4771}">
      <dgm:prSet/>
      <dgm:spPr/>
      <dgm:t>
        <a:bodyPr/>
        <a:lstStyle/>
        <a:p>
          <a:endParaRPr lang="en-US"/>
        </a:p>
      </dgm:t>
    </dgm:pt>
    <dgm:pt modelId="{21BB9C66-F8B0-4B7E-9107-A9CBEFBE7A5C}" type="sibTrans" cxnId="{390E4128-1DB0-46A2-B169-68C157BB477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FFBFC70-91DC-4EAE-943C-25AF06E9FEC9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9FFBFC70-91DC-4EAE-943C-25AF06E9FEC9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178A22F9-BF04-4917-AE09-71A357DB0EFA}" type="parTrans" cxnId="{D424DC77-D6C8-44B3-A460-6E60D6CCCFE6}">
      <dgm:prSet/>
      <dgm:spPr/>
      <dgm:t>
        <a:bodyPr/>
        <a:lstStyle/>
        <a:p>
          <a:endParaRPr lang="en-US"/>
        </a:p>
      </dgm:t>
    </dgm:pt>
    <dgm:pt modelId="{7EEEB142-14CB-48CF-BEDA-BD3A90A62C72}" type="sibTrans" cxnId="{D424DC77-D6C8-44B3-A460-6E60D6CCCFE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A7B29D9-9D27-4CDE-900F-8BB2B72493B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AA7B29D9-9D27-4CDE-900F-8BB2B72493B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974EC78E-EB0B-4E54-A253-D84D871ABE8C}" type="parTrans" cxnId="{DDE4C5DC-315A-409F-BC5B-9810EC513660}">
      <dgm:prSet/>
      <dgm:spPr/>
      <dgm:t>
        <a:bodyPr/>
        <a:lstStyle/>
        <a:p>
          <a:endParaRPr lang="en-US"/>
        </a:p>
      </dgm:t>
    </dgm:pt>
    <dgm:pt modelId="{1BFEA1A0-32E8-478E-8945-4A93F7C34379}" type="sibTrans" cxnId="{DDE4C5DC-315A-409F-BC5B-9810EC51366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1A38998-FA21-4FAC-9CE8-5FAA450CF3AC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1A38998-FA21-4FAC-9CE8-5FAA450CF3AC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7FB05FFC-34AD-42E6-B0BB-821752724E75}" type="parTrans" cxnId="{A62E88CF-0D8A-4B24-9D3A-06188B3C34AF}">
      <dgm:prSet/>
      <dgm:spPr/>
      <dgm:t>
        <a:bodyPr/>
        <a:lstStyle/>
        <a:p>
          <a:endParaRPr lang="en-US"/>
        </a:p>
      </dgm:t>
    </dgm:pt>
    <dgm:pt modelId="{97B6CF85-5741-43DD-83AB-BDC3A27F3973}" type="sibTrans" cxnId="{A62E88CF-0D8A-4B24-9D3A-06188B3C34A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A6F5B46-4EDA-4D45-9F46-BFB13090CBD3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FA6F5B46-4EDA-4D45-9F46-BFB13090CBD3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33D45994-D878-4EDC-8752-6A7AC71CBD8A}" type="parTrans" cxnId="{4F9DEA5E-CE1F-47DD-86CF-4A047F1D9152}">
      <dgm:prSet/>
      <dgm:spPr/>
      <dgm:t>
        <a:bodyPr/>
        <a:lstStyle/>
        <a:p>
          <a:endParaRPr lang="en-US"/>
        </a:p>
      </dgm:t>
    </dgm:pt>
    <dgm:pt modelId="{2C70C082-9A51-4372-BEBB-8E23FE03DF37}" type="sibTrans" cxnId="{4F9DEA5E-CE1F-47DD-86CF-4A047F1D915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C20C999-5976-43FE-B767-FB618907919F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3C20C999-5976-43FE-B767-FB618907919F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3286E5E7-925D-43A4-9526-BAE8BD533036}" type="parTrans" cxnId="{2F6B16A1-0335-4CB5-B981-4087D914B68E}">
      <dgm:prSet/>
      <dgm:spPr/>
      <dgm:t>
        <a:bodyPr/>
        <a:lstStyle/>
        <a:p>
          <a:endParaRPr lang="en-US"/>
        </a:p>
      </dgm:t>
    </dgm:pt>
    <dgm:pt modelId="{F31BE26A-1008-4416-9609-93F072B5687A}" type="sibTrans" cxnId="{2F6B16A1-0335-4CB5-B981-4087D914B68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594E33D-980B-45BC-8963-4823AE7AD7D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594E33D-980B-45BC-8963-4823AE7AD7D5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E5DE363F-23B4-4521-899D-564E2ED0A733}" type="parTrans" cxnId="{0E0F7D7F-FE87-4721-9894-7E06ADB52EEA}">
      <dgm:prSet/>
      <dgm:spPr/>
      <dgm:t>
        <a:bodyPr/>
        <a:lstStyle/>
        <a:p>
          <a:endParaRPr lang="en-US"/>
        </a:p>
      </dgm:t>
    </dgm:pt>
    <dgm:pt modelId="{DD3C8761-5B0B-4F28-A555-7B3C648A685D}" type="sibTrans" cxnId="{0E0F7D7F-FE87-4721-9894-7E06ADB52EE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B440C832-AC00-4F47-91DD-3AB517C4A8AA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m:oMathPara>
              </a14:m>
              <a:endParaRPr lang="en-US" b="1" dirty="0"/>
            </a:p>
          </dgm:t>
        </dgm:pt>
      </mc:Choice>
      <mc:Fallback>
        <dgm:pt modelId="{B440C832-AC00-4F47-91DD-3AB517C4A8AA}">
          <dgm:prSet phldrT="[Text]"/>
          <dgm:spPr/>
          <dgm:t>
            <a:bodyPr/>
            <a:lstStyle/>
            <a:p>
              <a:pPr/>
              <a:r>
                <a:rPr lang="en-US" b="1" i="0">
                  <a:latin typeface="Cambria Math" panose="02040503050406030204" pitchFamily="18" charset="0"/>
                </a:rPr>
                <a:t>𝟏</a:t>
              </a:r>
              <a:endParaRPr lang="en-US" b="1" dirty="0"/>
            </a:p>
          </dgm:t>
        </dgm:pt>
      </mc:Fallback>
    </mc:AlternateContent>
    <dgm:pt modelId="{8CCE4B12-4239-47DA-9D50-AFF979B6AF83}" type="parTrans" cxnId="{532FB309-31B0-4AAB-950D-6D2673BBA00D}">
      <dgm:prSet/>
      <dgm:spPr/>
      <dgm:t>
        <a:bodyPr/>
        <a:lstStyle/>
        <a:p>
          <a:endParaRPr lang="en-US"/>
        </a:p>
      </dgm:t>
    </dgm:pt>
    <dgm:pt modelId="{36FD49A0-4772-44E2-8A25-14A03FD8E2A1}" type="sibTrans" cxnId="{532FB309-31B0-4AAB-950D-6D2673BBA00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2BCF52E-0B9A-4CC9-B4C2-CB0FD119724B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92BCF52E-0B9A-4CC9-B4C2-CB0FD119724B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14ED2EAD-846B-4C8F-B786-BC3EDFCA845E}" type="parTrans" cxnId="{25F61C9E-0BF7-44AE-86DF-29102B7219AE}">
      <dgm:prSet/>
      <dgm:spPr/>
      <dgm:t>
        <a:bodyPr/>
        <a:lstStyle/>
        <a:p>
          <a:endParaRPr lang="en-US"/>
        </a:p>
      </dgm:t>
    </dgm:pt>
    <dgm:pt modelId="{30A30416-D153-44D1-8032-E86492507050}" type="sibTrans" cxnId="{25F61C9E-0BF7-44AE-86DF-29102B7219A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D3787DA-D0C4-4D53-857E-D4A31E6AAF63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1D3787DA-D0C4-4D53-857E-D4A31E6AAF63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9BFD8BCE-FCF4-444D-9E86-AE4B45059BA7}" type="parTrans" cxnId="{DEDD83D8-9166-455B-9CA0-D843F5FC787B}">
      <dgm:prSet/>
      <dgm:spPr/>
      <dgm:t>
        <a:bodyPr/>
        <a:lstStyle/>
        <a:p>
          <a:endParaRPr lang="en-US"/>
        </a:p>
      </dgm:t>
    </dgm:pt>
    <dgm:pt modelId="{BCE27EC9-E4D1-4E4F-9A07-BD3630400DB5}" type="sibTrans" cxnId="{DEDD83D8-9166-455B-9CA0-D843F5FC787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2DB49CD0-7CCD-4815-B098-F7E76F5FEF3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m:oMathPara>
              </a14:m>
              <a:endParaRPr lang="en-US" b="1" dirty="0"/>
            </a:p>
          </dgm:t>
        </dgm:pt>
      </mc:Choice>
      <mc:Fallback>
        <dgm:pt modelId="{2DB49CD0-7CCD-4815-B098-F7E76F5FEF30}">
          <dgm:prSet phldrT="[Text]"/>
          <dgm:spPr/>
          <dgm:t>
            <a:bodyPr/>
            <a:lstStyle/>
            <a:p>
              <a:pPr/>
              <a:r>
                <a:rPr lang="en-US" b="1" i="0">
                  <a:latin typeface="Cambria Math" panose="02040503050406030204" pitchFamily="18" charset="0"/>
                </a:rPr>
                <a:t>𝟏</a:t>
              </a:r>
              <a:endParaRPr lang="en-US" b="1" dirty="0"/>
            </a:p>
          </dgm:t>
        </dgm:pt>
      </mc:Fallback>
    </mc:AlternateContent>
    <dgm:pt modelId="{33BE18ED-57EB-47B7-A7C2-0937A6210A89}" type="parTrans" cxnId="{03ABD540-BA51-4133-BA14-789C15591942}">
      <dgm:prSet/>
      <dgm:spPr/>
      <dgm:t>
        <a:bodyPr/>
        <a:lstStyle/>
        <a:p>
          <a:endParaRPr lang="en-US"/>
        </a:p>
      </dgm:t>
    </dgm:pt>
    <dgm:pt modelId="{DF6AACA6-7ACF-4891-ABFF-9D82714F4913}" type="sibTrans" cxnId="{03ABD540-BA51-4133-BA14-789C1559194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D63864F-DDB5-44FA-A879-ADCF2B97CF07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3D63864F-DDB5-44FA-A879-ADCF2B97CF07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FC188845-2F74-4C7D-A5F4-49D6823FEDBD}" type="parTrans" cxnId="{8BE20A7E-27BF-4922-B631-894F9C63703F}">
      <dgm:prSet/>
      <dgm:spPr/>
      <dgm:t>
        <a:bodyPr/>
        <a:lstStyle/>
        <a:p>
          <a:endParaRPr lang="en-US"/>
        </a:p>
      </dgm:t>
    </dgm:pt>
    <dgm:pt modelId="{5B139CDE-B3F7-473E-A689-368351D00E4A}" type="sibTrans" cxnId="{8BE20A7E-27BF-4922-B631-894F9C63703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F6814D0F-A4A6-476B-8C97-BEC563AE9DCC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m:oMathPara>
              </a14:m>
              <a:endParaRPr lang="en-US" b="1" dirty="0"/>
            </a:p>
          </dgm:t>
        </dgm:pt>
      </mc:Choice>
      <mc:Fallback>
        <dgm:pt modelId="{F6814D0F-A4A6-476B-8C97-BEC563AE9DCC}">
          <dgm:prSet phldrT="[Text]"/>
          <dgm:spPr/>
          <dgm:t>
            <a:bodyPr/>
            <a:lstStyle/>
            <a:p>
              <a:pPr/>
              <a:r>
                <a:rPr lang="en-US" b="1" i="0">
                  <a:latin typeface="Cambria Math" panose="02040503050406030204" pitchFamily="18" charset="0"/>
                </a:rPr>
                <a:t>▲𝒕</a:t>
              </a:r>
              <a:endParaRPr lang="en-US" b="1" dirty="0"/>
            </a:p>
          </dgm:t>
        </dgm:pt>
      </mc:Fallback>
    </mc:AlternateContent>
    <dgm:pt modelId="{C58E8E93-475B-4287-9183-AC0F5E9DF350}" type="parTrans" cxnId="{378017CF-CB02-40B2-A51F-9F7FC1C75B6D}">
      <dgm:prSet/>
      <dgm:spPr/>
      <dgm:t>
        <a:bodyPr/>
        <a:lstStyle/>
        <a:p>
          <a:endParaRPr lang="en-US"/>
        </a:p>
      </dgm:t>
    </dgm:pt>
    <dgm:pt modelId="{621266F6-CF2C-4C68-BD96-E13EB4657F88}" type="sibTrans" cxnId="{378017CF-CB02-40B2-A51F-9F7FC1C75B6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06FDEDC3-7C02-49C2-889B-32EA3C66FE51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m:oMathPara>
              </a14:m>
              <a:endParaRPr lang="en-US" b="1" dirty="0"/>
            </a:p>
          </dgm:t>
        </dgm:pt>
      </mc:Choice>
      <mc:Fallback>
        <dgm:pt modelId="{06FDEDC3-7C02-49C2-889B-32EA3C66FE51}">
          <dgm:prSet phldrT="[Text]"/>
          <dgm:spPr/>
          <dgm:t>
            <a:bodyPr/>
            <a:lstStyle/>
            <a:p>
              <a:pPr/>
              <a:r>
                <a:rPr lang="en-US" b="1" i="0">
                  <a:latin typeface="Cambria Math" panose="02040503050406030204" pitchFamily="18" charset="0"/>
                </a:rPr>
                <a:t>▲𝒕</a:t>
              </a:r>
              <a:endParaRPr lang="en-US" b="1" dirty="0"/>
            </a:p>
          </dgm:t>
        </dgm:pt>
      </mc:Fallback>
    </mc:AlternateContent>
    <dgm:pt modelId="{AB4F8627-557A-45F8-A1A9-41862B595F26}" type="parTrans" cxnId="{1FB7B439-844F-490B-9BB5-A72B2D67869B}">
      <dgm:prSet/>
      <dgm:spPr/>
      <dgm:t>
        <a:bodyPr/>
        <a:lstStyle/>
        <a:p>
          <a:endParaRPr lang="en-US"/>
        </a:p>
      </dgm:t>
    </dgm:pt>
    <dgm:pt modelId="{9841C9B3-7038-4A91-AE27-941A1E7085EC}" type="sibTrans" cxnId="{1FB7B439-844F-490B-9BB5-A72B2D67869B}">
      <dgm:prSet/>
      <dgm:spPr/>
      <dgm:t>
        <a:bodyPr/>
        <a:lstStyle/>
        <a:p>
          <a:endParaRPr lang="en-US"/>
        </a:p>
      </dgm:t>
    </dgm:pt>
    <dgm:pt modelId="{ABCBFCB2-52BB-48EB-94AC-926D26F0A9CB}" type="pres">
      <dgm:prSet presAssocID="{83CC21DB-1B3D-4181-9BCC-D7CD00AE1993}" presName="diagram" presStyleCnt="0">
        <dgm:presLayoutVars>
          <dgm:dir/>
          <dgm:resizeHandles val="exact"/>
        </dgm:presLayoutVars>
      </dgm:prSet>
      <dgm:spPr/>
    </dgm:pt>
    <dgm:pt modelId="{8E3D932E-624B-440D-9110-CDEE2BB1CDD0}" type="pres">
      <dgm:prSet presAssocID="{856A4A76-D8DE-417B-B128-2241E3D64FC2}" presName="node" presStyleLbl="node1" presStyleIdx="0" presStyleCnt="36">
        <dgm:presLayoutVars>
          <dgm:bulletEnabled val="1"/>
        </dgm:presLayoutVars>
      </dgm:prSet>
      <dgm:spPr/>
    </dgm:pt>
    <dgm:pt modelId="{EA1C85A5-2D3C-4A08-B7A2-453BCF20DC9D}" type="pres">
      <dgm:prSet presAssocID="{79B63724-3EB6-485E-85AC-A070AD0CC572}" presName="sibTrans" presStyleCnt="0"/>
      <dgm:spPr/>
    </dgm:pt>
    <dgm:pt modelId="{923A649B-C9C5-42F1-9095-BBC51BB7F350}" type="pres">
      <dgm:prSet presAssocID="{FE11852A-BFCB-4DC4-AEFE-555CD033EB8C}" presName="node" presStyleLbl="node1" presStyleIdx="1" presStyleCnt="36">
        <dgm:presLayoutVars>
          <dgm:bulletEnabled val="1"/>
        </dgm:presLayoutVars>
      </dgm:prSet>
      <dgm:spPr/>
    </dgm:pt>
    <dgm:pt modelId="{0B0C4FBE-1089-41F2-A9AE-9C3230A5A1E7}" type="pres">
      <dgm:prSet presAssocID="{E292F0D9-17A5-4ACC-BFFB-A9738FCA26BF}" presName="sibTrans" presStyleCnt="0"/>
      <dgm:spPr/>
    </dgm:pt>
    <dgm:pt modelId="{6CD0719B-4DED-40B5-B8E7-6AA8FB32E1D3}" type="pres">
      <dgm:prSet presAssocID="{D4CDD1D9-E141-4059-9875-FE31FEB7156F}" presName="node" presStyleLbl="node1" presStyleIdx="2" presStyleCnt="36">
        <dgm:presLayoutVars>
          <dgm:bulletEnabled val="1"/>
        </dgm:presLayoutVars>
      </dgm:prSet>
      <dgm:spPr/>
    </dgm:pt>
    <dgm:pt modelId="{CCF5FA5F-914F-4C1A-9EBC-46867DD0D909}" type="pres">
      <dgm:prSet presAssocID="{CC48E3B8-4397-4C04-B98E-EE2FF6B23C21}" presName="sibTrans" presStyleCnt="0"/>
      <dgm:spPr/>
    </dgm:pt>
    <dgm:pt modelId="{62015681-55F6-4E99-BBEA-1CB58A7271C4}" type="pres">
      <dgm:prSet presAssocID="{07F633DE-F444-400E-8B13-151F146D3353}" presName="node" presStyleLbl="node1" presStyleIdx="3" presStyleCnt="36">
        <dgm:presLayoutVars>
          <dgm:bulletEnabled val="1"/>
        </dgm:presLayoutVars>
      </dgm:prSet>
      <dgm:spPr/>
    </dgm:pt>
    <dgm:pt modelId="{9CCBC52B-9020-4135-8E1C-48F4DB72768D}" type="pres">
      <dgm:prSet presAssocID="{6B9DA0BF-515A-4721-A574-894760716ED7}" presName="sibTrans" presStyleCnt="0"/>
      <dgm:spPr/>
    </dgm:pt>
    <dgm:pt modelId="{ADF55665-1B6A-402B-A90F-7D3D9630514C}" type="pres">
      <dgm:prSet presAssocID="{2D4917E4-F9A6-45CD-A0B2-F8B06B0BA322}" presName="node" presStyleLbl="node1" presStyleIdx="4" presStyleCnt="36">
        <dgm:presLayoutVars>
          <dgm:bulletEnabled val="1"/>
        </dgm:presLayoutVars>
      </dgm:prSet>
      <dgm:spPr/>
    </dgm:pt>
    <dgm:pt modelId="{9ECED313-4615-4BC3-9012-3896BAFCD0D5}" type="pres">
      <dgm:prSet presAssocID="{D3754061-46C4-4E63-A1CE-06405C35CB3D}" presName="sibTrans" presStyleCnt="0"/>
      <dgm:spPr/>
    </dgm:pt>
    <dgm:pt modelId="{AFB06BB9-8298-4DEE-9723-DB27EB4FC4FE}" type="pres">
      <dgm:prSet presAssocID="{3D63864F-DDB5-44FA-A879-ADCF2B97CF07}" presName="node" presStyleLbl="node1" presStyleIdx="5" presStyleCnt="36">
        <dgm:presLayoutVars>
          <dgm:bulletEnabled val="1"/>
        </dgm:presLayoutVars>
      </dgm:prSet>
      <dgm:spPr/>
    </dgm:pt>
    <dgm:pt modelId="{31FDE5E6-3474-4134-A42A-8CBC97FE4C55}" type="pres">
      <dgm:prSet presAssocID="{5B139CDE-B3F7-473E-A689-368351D00E4A}" presName="sibTrans" presStyleCnt="0"/>
      <dgm:spPr/>
    </dgm:pt>
    <dgm:pt modelId="{62405C17-9B15-4350-B670-45E5604AF804}" type="pres">
      <dgm:prSet presAssocID="{2E39329D-5CF0-44FA-AAA5-CEBAEE57E6DC}" presName="node" presStyleLbl="node1" presStyleIdx="6" presStyleCnt="36">
        <dgm:presLayoutVars>
          <dgm:bulletEnabled val="1"/>
        </dgm:presLayoutVars>
      </dgm:prSet>
      <dgm:spPr/>
    </dgm:pt>
    <dgm:pt modelId="{F60D28C8-5BE9-4075-AD79-07076469E6FA}" type="pres">
      <dgm:prSet presAssocID="{B7610D9A-B47B-429D-B28A-A07F560F0499}" presName="sibTrans" presStyleCnt="0"/>
      <dgm:spPr/>
    </dgm:pt>
    <dgm:pt modelId="{8AD03991-8210-40B9-B0F0-4BED37AECD49}" type="pres">
      <dgm:prSet presAssocID="{F0A4CE2B-6BF6-4E80-AE86-01A8AC640AD4}" presName="node" presStyleLbl="node1" presStyleIdx="7" presStyleCnt="36">
        <dgm:presLayoutVars>
          <dgm:bulletEnabled val="1"/>
        </dgm:presLayoutVars>
      </dgm:prSet>
      <dgm:spPr/>
    </dgm:pt>
    <dgm:pt modelId="{AE3604D4-8160-4ADA-925C-DE9C4DE53C18}" type="pres">
      <dgm:prSet presAssocID="{B58F6FB0-D1A3-4401-8C8F-FFBEB0A36FCB}" presName="sibTrans" presStyleCnt="0"/>
      <dgm:spPr/>
    </dgm:pt>
    <dgm:pt modelId="{C52C3FD3-F83F-4D50-B02B-4E62B769C17C}" type="pres">
      <dgm:prSet presAssocID="{870382F3-EA9C-491F-882A-72AA19EB1BC9}" presName="node" presStyleLbl="node1" presStyleIdx="8" presStyleCnt="36">
        <dgm:presLayoutVars>
          <dgm:bulletEnabled val="1"/>
        </dgm:presLayoutVars>
      </dgm:prSet>
      <dgm:spPr/>
    </dgm:pt>
    <dgm:pt modelId="{E1B72CAF-2113-454C-B794-0AF2C903FCC1}" type="pres">
      <dgm:prSet presAssocID="{D09F22D7-5AA1-4420-90A1-0D6135779E2A}" presName="sibTrans" presStyleCnt="0"/>
      <dgm:spPr/>
    </dgm:pt>
    <dgm:pt modelId="{81DB7C96-925A-42EB-9F4E-9E1928522858}" type="pres">
      <dgm:prSet presAssocID="{269DCF2F-71FD-42DA-AE44-E93910441557}" presName="node" presStyleLbl="node1" presStyleIdx="9" presStyleCnt="36">
        <dgm:presLayoutVars>
          <dgm:bulletEnabled val="1"/>
        </dgm:presLayoutVars>
      </dgm:prSet>
      <dgm:spPr/>
    </dgm:pt>
    <dgm:pt modelId="{D1BAA8CF-98E2-44D5-930A-94F4F17937F1}" type="pres">
      <dgm:prSet presAssocID="{03D18037-6227-4050-A05A-A7DD585D4BB3}" presName="sibTrans" presStyleCnt="0"/>
      <dgm:spPr/>
    </dgm:pt>
    <dgm:pt modelId="{40BBA424-4F95-4136-AD25-8F133FE48D34}" type="pres">
      <dgm:prSet presAssocID="{F6814D0F-A4A6-476B-8C97-BEC563AE9DCC}" presName="node" presStyleLbl="node1" presStyleIdx="10" presStyleCnt="36">
        <dgm:presLayoutVars>
          <dgm:bulletEnabled val="1"/>
        </dgm:presLayoutVars>
      </dgm:prSet>
      <dgm:spPr/>
    </dgm:pt>
    <dgm:pt modelId="{1F254A84-1E46-4B95-811C-9CC152680A16}" type="pres">
      <dgm:prSet presAssocID="{621266F6-CF2C-4C68-BD96-E13EB4657F88}" presName="sibTrans" presStyleCnt="0"/>
      <dgm:spPr/>
    </dgm:pt>
    <dgm:pt modelId="{02C050A9-B181-4552-B81A-FBFD4704A7FD}" type="pres">
      <dgm:prSet presAssocID="{06FDEDC3-7C02-49C2-889B-32EA3C66FE51}" presName="node" presStyleLbl="node1" presStyleIdx="11" presStyleCnt="36" custLinFactY="16344" custLinFactNeighborX="80" custLinFactNeighborY="100000">
        <dgm:presLayoutVars>
          <dgm:bulletEnabled val="1"/>
        </dgm:presLayoutVars>
      </dgm:prSet>
      <dgm:spPr/>
    </dgm:pt>
    <dgm:pt modelId="{A66DE451-8EA4-46E1-947F-86CAD285EA3B}" type="pres">
      <dgm:prSet presAssocID="{9841C9B3-7038-4A91-AE27-941A1E7085EC}" presName="sibTrans" presStyleCnt="0"/>
      <dgm:spPr/>
    </dgm:pt>
    <dgm:pt modelId="{07698F7B-8A30-4F81-9BB9-5417A8B41F2E}" type="pres">
      <dgm:prSet presAssocID="{7264BE67-C6C3-4790-B684-9EB45D7BE8CC}" presName="node" presStyleLbl="node1" presStyleIdx="12" presStyleCnt="36">
        <dgm:presLayoutVars>
          <dgm:bulletEnabled val="1"/>
        </dgm:presLayoutVars>
      </dgm:prSet>
      <dgm:spPr/>
    </dgm:pt>
    <dgm:pt modelId="{106B70A9-23B4-45C7-995B-223458E87D3E}" type="pres">
      <dgm:prSet presAssocID="{811A3518-EB24-4DB1-B952-4F0A9757799A}" presName="sibTrans" presStyleCnt="0"/>
      <dgm:spPr/>
    </dgm:pt>
    <dgm:pt modelId="{CB0B9290-DAF8-4D17-B079-261C17E7FE05}" type="pres">
      <dgm:prSet presAssocID="{3921B20D-1A25-445C-A662-152FF81C5E36}" presName="node" presStyleLbl="node1" presStyleIdx="13" presStyleCnt="36">
        <dgm:presLayoutVars>
          <dgm:bulletEnabled val="1"/>
        </dgm:presLayoutVars>
      </dgm:prSet>
      <dgm:spPr/>
    </dgm:pt>
    <dgm:pt modelId="{EEF8DDB5-53EE-4AA4-B80A-57571102A210}" type="pres">
      <dgm:prSet presAssocID="{9E162B37-AC9C-471D-8D60-C3F99DDECB49}" presName="sibTrans" presStyleCnt="0"/>
      <dgm:spPr/>
    </dgm:pt>
    <dgm:pt modelId="{CAF16AA3-59CA-4C76-8BA8-87A030B1EE99}" type="pres">
      <dgm:prSet presAssocID="{75FFD198-C208-4885-A80A-45C9A5E085DC}" presName="node" presStyleLbl="node1" presStyleIdx="14" presStyleCnt="36">
        <dgm:presLayoutVars>
          <dgm:bulletEnabled val="1"/>
        </dgm:presLayoutVars>
      </dgm:prSet>
      <dgm:spPr/>
    </dgm:pt>
    <dgm:pt modelId="{DED01E10-185E-4133-91B7-18BA1BB5905E}" type="pres">
      <dgm:prSet presAssocID="{1553C0F7-4422-4744-B8CC-C58FE80678C7}" presName="sibTrans" presStyleCnt="0"/>
      <dgm:spPr/>
    </dgm:pt>
    <dgm:pt modelId="{2552E8F5-2183-4AAA-946E-629FF7920116}" type="pres">
      <dgm:prSet presAssocID="{2AC9C236-DAB8-4CD9-B0B4-8EC35634D493}" presName="node" presStyleLbl="node1" presStyleIdx="15" presStyleCnt="36">
        <dgm:presLayoutVars>
          <dgm:bulletEnabled val="1"/>
        </dgm:presLayoutVars>
      </dgm:prSet>
      <dgm:spPr/>
    </dgm:pt>
    <dgm:pt modelId="{0B4898E3-E56E-4C7B-BAA8-4A60FEA800C0}" type="pres">
      <dgm:prSet presAssocID="{571E2CCC-D6BF-4B3A-8322-6AC975881193}" presName="sibTrans" presStyleCnt="0"/>
      <dgm:spPr/>
    </dgm:pt>
    <dgm:pt modelId="{83F0E3E5-D97A-4653-B6FB-39C53AB118D6}" type="pres">
      <dgm:prSet presAssocID="{C729CE8E-4D82-4DC1-809D-804E11B249AF}" presName="node" presStyleLbl="node1" presStyleIdx="16" presStyleCnt="36">
        <dgm:presLayoutVars>
          <dgm:bulletEnabled val="1"/>
        </dgm:presLayoutVars>
      </dgm:prSet>
      <dgm:spPr/>
    </dgm:pt>
    <dgm:pt modelId="{5DF2072A-2447-4E9A-8C91-6362C6D1576E}" type="pres">
      <dgm:prSet presAssocID="{BFA249E2-F4E6-4741-8FF4-5168ECB2982A}" presName="sibTrans" presStyleCnt="0"/>
      <dgm:spPr/>
    </dgm:pt>
    <dgm:pt modelId="{054ABE01-6936-4945-A082-E714939F3AD3}" type="pres">
      <dgm:prSet presAssocID="{36545ADA-76EF-43C1-8FE4-5518EB367BC2}" presName="node" presStyleLbl="node1" presStyleIdx="17" presStyleCnt="36" custLinFactY="-17093" custLinFactNeighborX="-1468" custLinFactNeighborY="-100000">
        <dgm:presLayoutVars>
          <dgm:bulletEnabled val="1"/>
        </dgm:presLayoutVars>
      </dgm:prSet>
      <dgm:spPr/>
    </dgm:pt>
    <dgm:pt modelId="{E4EEC9F6-BF00-4070-A268-04D01ACF54AD}" type="pres">
      <dgm:prSet presAssocID="{B94F48F3-568F-42E6-9C5F-19F575D8C007}" presName="sibTrans" presStyleCnt="0"/>
      <dgm:spPr/>
    </dgm:pt>
    <dgm:pt modelId="{B1967BC3-7FB6-4727-9ABC-A5F03DBC5D44}" type="pres">
      <dgm:prSet presAssocID="{C3B5D9D0-7A96-4127-9B90-CEF6014BCCD0}" presName="node" presStyleLbl="node1" presStyleIdx="18" presStyleCnt="36">
        <dgm:presLayoutVars>
          <dgm:bulletEnabled val="1"/>
        </dgm:presLayoutVars>
      </dgm:prSet>
      <dgm:spPr/>
    </dgm:pt>
    <dgm:pt modelId="{30BA6129-5946-40F4-9FBD-85BA1182FFF4}" type="pres">
      <dgm:prSet presAssocID="{D68D4967-FDD3-47B1-BD8D-C6FDFDF25026}" presName="sibTrans" presStyleCnt="0"/>
      <dgm:spPr/>
    </dgm:pt>
    <dgm:pt modelId="{DC9A8DA2-BA3C-45CF-9219-1D7BBDA43C57}" type="pres">
      <dgm:prSet presAssocID="{6BADFF27-103D-46D3-BD7E-ED5976F79522}" presName="node" presStyleLbl="node1" presStyleIdx="19" presStyleCnt="36">
        <dgm:presLayoutVars>
          <dgm:bulletEnabled val="1"/>
        </dgm:presLayoutVars>
      </dgm:prSet>
      <dgm:spPr/>
    </dgm:pt>
    <dgm:pt modelId="{9371AD75-5CE3-45B8-AC0C-9A25A7059835}" type="pres">
      <dgm:prSet presAssocID="{6E9BECA8-6AD8-4599-A52D-9E494761B8D6}" presName="sibTrans" presStyleCnt="0"/>
      <dgm:spPr/>
    </dgm:pt>
    <dgm:pt modelId="{C6D1922C-B259-49E1-AB5B-2A2D7E7941D7}" type="pres">
      <dgm:prSet presAssocID="{C915C17C-1C46-4842-B01B-1376AABB33EC}" presName="node" presStyleLbl="node1" presStyleIdx="20" presStyleCnt="36">
        <dgm:presLayoutVars>
          <dgm:bulletEnabled val="1"/>
        </dgm:presLayoutVars>
      </dgm:prSet>
      <dgm:spPr/>
    </dgm:pt>
    <dgm:pt modelId="{E9957568-C9FB-4485-8DE8-B9E2C69185E6}" type="pres">
      <dgm:prSet presAssocID="{C0456ACB-629D-4CEB-9C6C-47FFB4E3D4C7}" presName="sibTrans" presStyleCnt="0"/>
      <dgm:spPr/>
    </dgm:pt>
    <dgm:pt modelId="{875447A0-DD2C-4E90-807D-F87BC070F7E9}" type="pres">
      <dgm:prSet presAssocID="{6C8703BD-5CCC-4123-8CE1-2A15F0F07B73}" presName="node" presStyleLbl="node1" presStyleIdx="21" presStyleCnt="36">
        <dgm:presLayoutVars>
          <dgm:bulletEnabled val="1"/>
        </dgm:presLayoutVars>
      </dgm:prSet>
      <dgm:spPr/>
    </dgm:pt>
    <dgm:pt modelId="{3E21ECF7-EAB2-46C6-AC07-DC71E3DB17CF}" type="pres">
      <dgm:prSet presAssocID="{8B625D68-9CF9-4C63-9EFD-36BEFDC05968}" presName="sibTrans" presStyleCnt="0"/>
      <dgm:spPr/>
    </dgm:pt>
    <dgm:pt modelId="{792E1BD8-8AD8-4EA4-9F1D-2E0AB1570167}" type="pres">
      <dgm:prSet presAssocID="{17F26D79-6E79-4BB6-964D-5EFBC49D1475}" presName="node" presStyleLbl="node1" presStyleIdx="22" presStyleCnt="36">
        <dgm:presLayoutVars>
          <dgm:bulletEnabled val="1"/>
        </dgm:presLayoutVars>
      </dgm:prSet>
      <dgm:spPr/>
    </dgm:pt>
    <dgm:pt modelId="{9FD06644-1D9B-424E-BCE3-E95EE034C81D}" type="pres">
      <dgm:prSet presAssocID="{F2E4A086-62A2-4D4A-BB59-3E890C5D7859}" presName="sibTrans" presStyleCnt="0"/>
      <dgm:spPr/>
    </dgm:pt>
    <dgm:pt modelId="{24F01A58-8FDE-4ACB-AB56-846EA3DCE76F}" type="pres">
      <dgm:prSet presAssocID="{3A3E5C8D-9468-4D65-960F-9A20C29BDFB5}" presName="node" presStyleLbl="node1" presStyleIdx="23" presStyleCnt="36">
        <dgm:presLayoutVars>
          <dgm:bulletEnabled val="1"/>
        </dgm:presLayoutVars>
      </dgm:prSet>
      <dgm:spPr/>
    </dgm:pt>
    <dgm:pt modelId="{0FC4240B-687F-4D5F-BAFB-7D839F6DD632}" type="pres">
      <dgm:prSet presAssocID="{37EE720F-122D-45FE-933D-48AA6B6F5B3F}" presName="sibTrans" presStyleCnt="0"/>
      <dgm:spPr/>
    </dgm:pt>
    <dgm:pt modelId="{AE510FD0-444E-4445-8173-F00F10B13424}" type="pres">
      <dgm:prSet presAssocID="{E1A38998-FA21-4FAC-9CE8-5FAA450CF3AC}" presName="node" presStyleLbl="node1" presStyleIdx="24" presStyleCnt="36">
        <dgm:presLayoutVars>
          <dgm:bulletEnabled val="1"/>
        </dgm:presLayoutVars>
      </dgm:prSet>
      <dgm:spPr/>
    </dgm:pt>
    <dgm:pt modelId="{629C6C9E-F370-4DC3-9407-4AC5C7078B13}" type="pres">
      <dgm:prSet presAssocID="{97B6CF85-5741-43DD-83AB-BDC3A27F3973}" presName="sibTrans" presStyleCnt="0"/>
      <dgm:spPr/>
    </dgm:pt>
    <dgm:pt modelId="{8469BD2B-20EC-4AEA-9280-C869C65C26FC}" type="pres">
      <dgm:prSet presAssocID="{FA6F5B46-4EDA-4D45-9F46-BFB13090CBD3}" presName="node" presStyleLbl="node1" presStyleIdx="25" presStyleCnt="36">
        <dgm:presLayoutVars>
          <dgm:bulletEnabled val="1"/>
        </dgm:presLayoutVars>
      </dgm:prSet>
      <dgm:spPr/>
    </dgm:pt>
    <dgm:pt modelId="{AED520C7-32C9-4DD1-B8D1-90F9B2C204BE}" type="pres">
      <dgm:prSet presAssocID="{2C70C082-9A51-4372-BEBB-8E23FE03DF37}" presName="sibTrans" presStyleCnt="0"/>
      <dgm:spPr/>
    </dgm:pt>
    <dgm:pt modelId="{CDC42969-F901-44E3-BAD0-E379BC9F99DE}" type="pres">
      <dgm:prSet presAssocID="{3C20C999-5976-43FE-B767-FB618907919F}" presName="node" presStyleLbl="node1" presStyleIdx="26" presStyleCnt="36">
        <dgm:presLayoutVars>
          <dgm:bulletEnabled val="1"/>
        </dgm:presLayoutVars>
      </dgm:prSet>
      <dgm:spPr/>
    </dgm:pt>
    <dgm:pt modelId="{60A98397-D915-460B-8AFB-86012B93BBAC}" type="pres">
      <dgm:prSet presAssocID="{F31BE26A-1008-4416-9609-93F072B5687A}" presName="sibTrans" presStyleCnt="0"/>
      <dgm:spPr/>
    </dgm:pt>
    <dgm:pt modelId="{D4350735-F2C3-4E1A-9B34-8E1BAC8CF125}" type="pres">
      <dgm:prSet presAssocID="{E594E33D-980B-45BC-8963-4823AE7AD7D5}" presName="node" presStyleLbl="node1" presStyleIdx="27" presStyleCnt="36">
        <dgm:presLayoutVars>
          <dgm:bulletEnabled val="1"/>
        </dgm:presLayoutVars>
      </dgm:prSet>
      <dgm:spPr/>
    </dgm:pt>
    <dgm:pt modelId="{1058FEBF-85DF-4C91-AC9E-FBDDA922D865}" type="pres">
      <dgm:prSet presAssocID="{DD3C8761-5B0B-4F28-A555-7B3C648A685D}" presName="sibTrans" presStyleCnt="0"/>
      <dgm:spPr/>
    </dgm:pt>
    <dgm:pt modelId="{A2E67DF0-9B8A-4AFF-8B10-FA9D7FFB286B}" type="pres">
      <dgm:prSet presAssocID="{B440C832-AC00-4F47-91DD-3AB517C4A8AA}" presName="node" presStyleLbl="node1" presStyleIdx="28" presStyleCnt="36">
        <dgm:presLayoutVars>
          <dgm:bulletEnabled val="1"/>
        </dgm:presLayoutVars>
      </dgm:prSet>
      <dgm:spPr/>
    </dgm:pt>
    <dgm:pt modelId="{66597F2F-FAF6-4DCF-B424-A5A792A37C5A}" type="pres">
      <dgm:prSet presAssocID="{36FD49A0-4772-44E2-8A25-14A03FD8E2A1}" presName="sibTrans" presStyleCnt="0"/>
      <dgm:spPr/>
    </dgm:pt>
    <dgm:pt modelId="{C3622E9B-69A5-4D8F-BBF6-5F134E502E6E}" type="pres">
      <dgm:prSet presAssocID="{92BCF52E-0B9A-4CC9-B4C2-CB0FD119724B}" presName="node" presStyleLbl="node1" presStyleIdx="29" presStyleCnt="36">
        <dgm:presLayoutVars>
          <dgm:bulletEnabled val="1"/>
        </dgm:presLayoutVars>
      </dgm:prSet>
      <dgm:spPr/>
    </dgm:pt>
    <dgm:pt modelId="{585410F3-303F-4039-A253-783B296531B6}" type="pres">
      <dgm:prSet presAssocID="{30A30416-D153-44D1-8032-E86492507050}" presName="sibTrans" presStyleCnt="0"/>
      <dgm:spPr/>
    </dgm:pt>
    <dgm:pt modelId="{98DFC4F7-1D8C-48D0-A74E-DD6D9A384E46}" type="pres">
      <dgm:prSet presAssocID="{D4162E1D-DFDF-490A-9A78-42C4BC30C562}" presName="node" presStyleLbl="node1" presStyleIdx="30" presStyleCnt="36">
        <dgm:presLayoutVars>
          <dgm:bulletEnabled val="1"/>
        </dgm:presLayoutVars>
      </dgm:prSet>
      <dgm:spPr/>
    </dgm:pt>
    <dgm:pt modelId="{F334B08A-9CA4-4938-8480-A2366BBF6FDA}" type="pres">
      <dgm:prSet presAssocID="{4BB5B84B-AFD6-4B52-9B9B-80709EF72FFF}" presName="sibTrans" presStyleCnt="0"/>
      <dgm:spPr/>
    </dgm:pt>
    <dgm:pt modelId="{C66C1BC7-9E7E-4C4A-B3CB-091851A2E41E}" type="pres">
      <dgm:prSet presAssocID="{F34DE693-0AC7-4A87-814E-BEFAD8A8664E}" presName="node" presStyleLbl="node1" presStyleIdx="31" presStyleCnt="36">
        <dgm:presLayoutVars>
          <dgm:bulletEnabled val="1"/>
        </dgm:presLayoutVars>
      </dgm:prSet>
      <dgm:spPr/>
    </dgm:pt>
    <dgm:pt modelId="{C2C97DFB-F363-4A76-9B9B-9AEB3CB8BCCB}" type="pres">
      <dgm:prSet presAssocID="{21BB9C66-F8B0-4B7E-9107-A9CBEFBE7A5C}" presName="sibTrans" presStyleCnt="0"/>
      <dgm:spPr/>
    </dgm:pt>
    <dgm:pt modelId="{A1B2F3B7-849E-468E-A093-35538B6DF8BE}" type="pres">
      <dgm:prSet presAssocID="{9FFBFC70-91DC-4EAE-943C-25AF06E9FEC9}" presName="node" presStyleLbl="node1" presStyleIdx="32" presStyleCnt="36">
        <dgm:presLayoutVars>
          <dgm:bulletEnabled val="1"/>
        </dgm:presLayoutVars>
      </dgm:prSet>
      <dgm:spPr/>
    </dgm:pt>
    <dgm:pt modelId="{725B3B69-C119-4DE5-98B5-0BA3AB69AA59}" type="pres">
      <dgm:prSet presAssocID="{7EEEB142-14CB-48CF-BEDA-BD3A90A62C72}" presName="sibTrans" presStyleCnt="0"/>
      <dgm:spPr/>
    </dgm:pt>
    <dgm:pt modelId="{B04203F8-E1D7-40CF-BA14-8928EB458B0C}" type="pres">
      <dgm:prSet presAssocID="{AA7B29D9-9D27-4CDE-900F-8BB2B72493B5}" presName="node" presStyleLbl="node1" presStyleIdx="33" presStyleCnt="36">
        <dgm:presLayoutVars>
          <dgm:bulletEnabled val="1"/>
        </dgm:presLayoutVars>
      </dgm:prSet>
      <dgm:spPr/>
    </dgm:pt>
    <dgm:pt modelId="{2A1A935F-B613-4166-BDF9-6BB1D388F959}" type="pres">
      <dgm:prSet presAssocID="{1BFEA1A0-32E8-478E-8945-4A93F7C34379}" presName="sibTrans" presStyleCnt="0"/>
      <dgm:spPr/>
    </dgm:pt>
    <dgm:pt modelId="{90EBAFC8-D742-4FD3-BFA8-4CA3905E56C5}" type="pres">
      <dgm:prSet presAssocID="{1D3787DA-D0C4-4D53-857E-D4A31E6AAF63}" presName="node" presStyleLbl="node1" presStyleIdx="34" presStyleCnt="36">
        <dgm:presLayoutVars>
          <dgm:bulletEnabled val="1"/>
        </dgm:presLayoutVars>
      </dgm:prSet>
      <dgm:spPr/>
    </dgm:pt>
    <dgm:pt modelId="{E3E0F65A-578C-4B46-9314-0AB550B39EA0}" type="pres">
      <dgm:prSet presAssocID="{BCE27EC9-E4D1-4E4F-9A07-BD3630400DB5}" presName="sibTrans" presStyleCnt="0"/>
      <dgm:spPr/>
    </dgm:pt>
    <dgm:pt modelId="{8230FAB7-D4AB-48A1-AFB3-CD6F4AEA275D}" type="pres">
      <dgm:prSet presAssocID="{2DB49CD0-7CCD-4815-B098-F7E76F5FEF30}" presName="node" presStyleLbl="node1" presStyleIdx="35" presStyleCnt="36">
        <dgm:presLayoutVars>
          <dgm:bulletEnabled val="1"/>
        </dgm:presLayoutVars>
      </dgm:prSet>
      <dgm:spPr/>
    </dgm:pt>
  </dgm:ptLst>
  <dgm:cxnLst>
    <dgm:cxn modelId="{D3DB7B01-09B6-4946-867F-B880C73C75F7}" type="presOf" srcId="{AA7B29D9-9D27-4CDE-900F-8BB2B72493B5}" destId="{B04203F8-E1D7-40CF-BA14-8928EB458B0C}" srcOrd="0" destOrd="0" presId="urn:microsoft.com/office/officeart/2005/8/layout/default"/>
    <dgm:cxn modelId="{E0896A06-8965-41C8-844D-191BAC4B7F2B}" srcId="{83CC21DB-1B3D-4181-9BCC-D7CD00AE1993}" destId="{6C8703BD-5CCC-4123-8CE1-2A15F0F07B73}" srcOrd="21" destOrd="0" parTransId="{01A814F5-8245-4E49-8E16-73F40DF324DD}" sibTransId="{8B625D68-9CF9-4C63-9EFD-36BEFDC05968}"/>
    <dgm:cxn modelId="{532FB309-31B0-4AAB-950D-6D2673BBA00D}" srcId="{83CC21DB-1B3D-4181-9BCC-D7CD00AE1993}" destId="{B440C832-AC00-4F47-91DD-3AB517C4A8AA}" srcOrd="28" destOrd="0" parTransId="{8CCE4B12-4239-47DA-9D50-AFF979B6AF83}" sibTransId="{36FD49A0-4772-44E2-8A25-14A03FD8E2A1}"/>
    <dgm:cxn modelId="{F5C33E0B-1645-48F7-8D90-A341971ABF16}" type="presOf" srcId="{07F633DE-F444-400E-8B13-151F146D3353}" destId="{62015681-55F6-4E99-BBEA-1CB58A7271C4}" srcOrd="0" destOrd="0" presId="urn:microsoft.com/office/officeart/2005/8/layout/default"/>
    <dgm:cxn modelId="{9A0B690F-F4EF-4EE9-80CB-395818EBF8D7}" type="presOf" srcId="{F6814D0F-A4A6-476B-8C97-BEC563AE9DCC}" destId="{40BBA424-4F95-4136-AD25-8F133FE48D34}" srcOrd="0" destOrd="0" presId="urn:microsoft.com/office/officeart/2005/8/layout/default"/>
    <dgm:cxn modelId="{68B5FD16-E8B6-4A25-BD7F-5CEC1786116A}" srcId="{83CC21DB-1B3D-4181-9BCC-D7CD00AE1993}" destId="{D4CDD1D9-E141-4059-9875-FE31FEB7156F}" srcOrd="2" destOrd="0" parTransId="{5AC08E08-F7E2-4605-BFB0-88D6BDCBF3B4}" sibTransId="{CC48E3B8-4397-4C04-B98E-EE2FF6B23C21}"/>
    <dgm:cxn modelId="{00068F17-CE25-4BE0-9A93-CE671213BD51}" type="presOf" srcId="{6BADFF27-103D-46D3-BD7E-ED5976F79522}" destId="{DC9A8DA2-BA3C-45CF-9219-1D7BBDA43C57}" srcOrd="0" destOrd="0" presId="urn:microsoft.com/office/officeart/2005/8/layout/default"/>
    <dgm:cxn modelId="{8B71FA19-0CAD-4D4C-A0AA-AB8ECB9251C0}" type="presOf" srcId="{F0A4CE2B-6BF6-4E80-AE86-01A8AC640AD4}" destId="{8AD03991-8210-40B9-B0F0-4BED37AECD49}" srcOrd="0" destOrd="0" presId="urn:microsoft.com/office/officeart/2005/8/layout/default"/>
    <dgm:cxn modelId="{8E597725-1EFE-444A-A17F-A980FFB8D791}" srcId="{83CC21DB-1B3D-4181-9BCC-D7CD00AE1993}" destId="{2E39329D-5CF0-44FA-AAA5-CEBAEE57E6DC}" srcOrd="6" destOrd="0" parTransId="{11856AA6-F149-42E9-82C8-4971C0461F0D}" sibTransId="{B7610D9A-B47B-429D-B28A-A07F560F0499}"/>
    <dgm:cxn modelId="{F51E3C27-81A3-4425-B5B0-E7E12DEED76A}" srcId="{83CC21DB-1B3D-4181-9BCC-D7CD00AE1993}" destId="{2D4917E4-F9A6-45CD-A0B2-F8B06B0BA322}" srcOrd="4" destOrd="0" parTransId="{C5805B13-7A7E-4A08-BD8D-39258343DCB7}" sibTransId="{D3754061-46C4-4E63-A1CE-06405C35CB3D}"/>
    <dgm:cxn modelId="{390E4128-1DB0-46A2-B169-68C157BB4771}" srcId="{83CC21DB-1B3D-4181-9BCC-D7CD00AE1993}" destId="{F34DE693-0AC7-4A87-814E-BEFAD8A8664E}" srcOrd="31" destOrd="0" parTransId="{C7609EBF-CA97-4361-8B44-A75B7545D773}" sibTransId="{21BB9C66-F8B0-4B7E-9107-A9CBEFBE7A5C}"/>
    <dgm:cxn modelId="{6BB02B2A-D3F6-4AB6-80D8-6123D7186064}" type="presOf" srcId="{6C8703BD-5CCC-4123-8CE1-2A15F0F07B73}" destId="{875447A0-DD2C-4E90-807D-F87BC070F7E9}" srcOrd="0" destOrd="0" presId="urn:microsoft.com/office/officeart/2005/8/layout/default"/>
    <dgm:cxn modelId="{6967372B-A539-44E8-88B6-D916FC7289F3}" type="presOf" srcId="{870382F3-EA9C-491F-882A-72AA19EB1BC9}" destId="{C52C3FD3-F83F-4D50-B02B-4E62B769C17C}" srcOrd="0" destOrd="0" presId="urn:microsoft.com/office/officeart/2005/8/layout/default"/>
    <dgm:cxn modelId="{5FE6AC35-A160-4A00-8103-E447A7DAF4BE}" type="presOf" srcId="{2DB49CD0-7CCD-4815-B098-F7E76F5FEF30}" destId="{8230FAB7-D4AB-48A1-AFB3-CD6F4AEA275D}" srcOrd="0" destOrd="0" presId="urn:microsoft.com/office/officeart/2005/8/layout/default"/>
    <dgm:cxn modelId="{1FB7B439-844F-490B-9BB5-A72B2D67869B}" srcId="{83CC21DB-1B3D-4181-9BCC-D7CD00AE1993}" destId="{06FDEDC3-7C02-49C2-889B-32EA3C66FE51}" srcOrd="11" destOrd="0" parTransId="{AB4F8627-557A-45F8-A1A9-41862B595F26}" sibTransId="{9841C9B3-7038-4A91-AE27-941A1E7085EC}"/>
    <dgm:cxn modelId="{6422D63A-645A-4817-BD6F-18C97A3C24B7}" type="presOf" srcId="{FA6F5B46-4EDA-4D45-9F46-BFB13090CBD3}" destId="{8469BD2B-20EC-4AEA-9280-C869C65C26FC}" srcOrd="0" destOrd="0" presId="urn:microsoft.com/office/officeart/2005/8/layout/default"/>
    <dgm:cxn modelId="{B48DE23A-71F8-46CC-9E1D-84367B6DF7E4}" srcId="{83CC21DB-1B3D-4181-9BCC-D7CD00AE1993}" destId="{856A4A76-D8DE-417B-B128-2241E3D64FC2}" srcOrd="0" destOrd="0" parTransId="{FED75378-7ED6-4BC9-BFEB-4C63B5F88E34}" sibTransId="{79B63724-3EB6-485E-85AC-A070AD0CC572}"/>
    <dgm:cxn modelId="{23D0B640-D43B-4E5A-A0AA-B83DFE353092}" srcId="{83CC21DB-1B3D-4181-9BCC-D7CD00AE1993}" destId="{3921B20D-1A25-445C-A662-152FF81C5E36}" srcOrd="13" destOrd="0" parTransId="{FE1A82EC-9CAA-4F72-A0E6-77CA6FBC1D6A}" sibTransId="{9E162B37-AC9C-471D-8D60-C3F99DDECB49}"/>
    <dgm:cxn modelId="{03ABD540-BA51-4133-BA14-789C15591942}" srcId="{83CC21DB-1B3D-4181-9BCC-D7CD00AE1993}" destId="{2DB49CD0-7CCD-4815-B098-F7E76F5FEF30}" srcOrd="35" destOrd="0" parTransId="{33BE18ED-57EB-47B7-A7C2-0937A6210A89}" sibTransId="{DF6AACA6-7ACF-4891-ABFF-9D82714F4913}"/>
    <dgm:cxn modelId="{7178C75B-C10F-4EB9-AA6C-EF935ED550D1}" type="presOf" srcId="{269DCF2F-71FD-42DA-AE44-E93910441557}" destId="{81DB7C96-925A-42EB-9F4E-9E1928522858}" srcOrd="0" destOrd="0" presId="urn:microsoft.com/office/officeart/2005/8/layout/default"/>
    <dgm:cxn modelId="{4F9DEA5E-CE1F-47DD-86CF-4A047F1D9152}" srcId="{83CC21DB-1B3D-4181-9BCC-D7CD00AE1993}" destId="{FA6F5B46-4EDA-4D45-9F46-BFB13090CBD3}" srcOrd="25" destOrd="0" parTransId="{33D45994-D878-4EDC-8752-6A7AC71CBD8A}" sibTransId="{2C70C082-9A51-4372-BEBB-8E23FE03DF37}"/>
    <dgm:cxn modelId="{A8849162-C661-4DB8-B02A-F12B8C4128F1}" srcId="{83CC21DB-1B3D-4181-9BCC-D7CD00AE1993}" destId="{C729CE8E-4D82-4DC1-809D-804E11B249AF}" srcOrd="16" destOrd="0" parTransId="{C3D0EEE5-377D-4413-A5A1-F686B080C92D}" sibTransId="{BFA249E2-F4E6-4741-8FF4-5168ECB2982A}"/>
    <dgm:cxn modelId="{A6154563-2393-4722-BA78-6644899405D4}" type="presOf" srcId="{3A3E5C8D-9468-4D65-960F-9A20C29BDFB5}" destId="{24F01A58-8FDE-4ACB-AB56-846EA3DCE76F}" srcOrd="0" destOrd="0" presId="urn:microsoft.com/office/officeart/2005/8/layout/default"/>
    <dgm:cxn modelId="{812B1D47-32D1-4D03-9AA0-839FC552E544}" type="presOf" srcId="{83CC21DB-1B3D-4181-9BCC-D7CD00AE1993}" destId="{ABCBFCB2-52BB-48EB-94AC-926D26F0A9CB}" srcOrd="0" destOrd="0" presId="urn:microsoft.com/office/officeart/2005/8/layout/default"/>
    <dgm:cxn modelId="{1A592947-A0C8-413B-BC5A-E5A78CB9350A}" type="presOf" srcId="{3C20C999-5976-43FE-B767-FB618907919F}" destId="{CDC42969-F901-44E3-BAD0-E379BC9F99DE}" srcOrd="0" destOrd="0" presId="urn:microsoft.com/office/officeart/2005/8/layout/default"/>
    <dgm:cxn modelId="{443DED69-EC71-4D66-AA46-DE3E8E30E8AC}" srcId="{83CC21DB-1B3D-4181-9BCC-D7CD00AE1993}" destId="{D4162E1D-DFDF-490A-9A78-42C4BC30C562}" srcOrd="30" destOrd="0" parTransId="{5054149A-9001-4AC7-BFCE-D8D0AB150DEA}" sibTransId="{4BB5B84B-AFD6-4B52-9B9B-80709EF72FFF}"/>
    <dgm:cxn modelId="{9A78FB6C-A4B3-4B50-8402-839DC0C433D7}" type="presOf" srcId="{B440C832-AC00-4F47-91DD-3AB517C4A8AA}" destId="{A2E67DF0-9B8A-4AFF-8B10-FA9D7FFB286B}" srcOrd="0" destOrd="0" presId="urn:microsoft.com/office/officeart/2005/8/layout/default"/>
    <dgm:cxn modelId="{68EF5C6D-E388-4E05-9C62-F4687F10C43F}" type="presOf" srcId="{FE11852A-BFCB-4DC4-AEFE-555CD033EB8C}" destId="{923A649B-C9C5-42F1-9095-BBC51BB7F350}" srcOrd="0" destOrd="0" presId="urn:microsoft.com/office/officeart/2005/8/layout/default"/>
    <dgm:cxn modelId="{F392494E-315B-4FA4-9916-A18D5100719E}" type="presOf" srcId="{3921B20D-1A25-445C-A662-152FF81C5E36}" destId="{CB0B9290-DAF8-4D17-B079-261C17E7FE05}" srcOrd="0" destOrd="0" presId="urn:microsoft.com/office/officeart/2005/8/layout/default"/>
    <dgm:cxn modelId="{51704072-8C77-4207-BF11-A1F6BC7BAD9D}" srcId="{83CC21DB-1B3D-4181-9BCC-D7CD00AE1993}" destId="{C3B5D9D0-7A96-4127-9B90-CEF6014BCCD0}" srcOrd="18" destOrd="0" parTransId="{E2D53D70-A902-4CFE-A1AC-71AB399CF757}" sibTransId="{D68D4967-FDD3-47B1-BD8D-C6FDFDF25026}"/>
    <dgm:cxn modelId="{ADB7F176-8F0B-4F94-8E72-DC433CA3C047}" type="presOf" srcId="{E594E33D-980B-45BC-8963-4823AE7AD7D5}" destId="{D4350735-F2C3-4E1A-9B34-8E1BAC8CF125}" srcOrd="0" destOrd="0" presId="urn:microsoft.com/office/officeart/2005/8/layout/default"/>
    <dgm:cxn modelId="{D424DC77-D6C8-44B3-A460-6E60D6CCCFE6}" srcId="{83CC21DB-1B3D-4181-9BCC-D7CD00AE1993}" destId="{9FFBFC70-91DC-4EAE-943C-25AF06E9FEC9}" srcOrd="32" destOrd="0" parTransId="{178A22F9-BF04-4917-AE09-71A357DB0EFA}" sibTransId="{7EEEB142-14CB-48CF-BEDA-BD3A90A62C72}"/>
    <dgm:cxn modelId="{8BE20A7E-27BF-4922-B631-894F9C63703F}" srcId="{83CC21DB-1B3D-4181-9BCC-D7CD00AE1993}" destId="{3D63864F-DDB5-44FA-A879-ADCF2B97CF07}" srcOrd="5" destOrd="0" parTransId="{FC188845-2F74-4C7D-A5F4-49D6823FEDBD}" sibTransId="{5B139CDE-B3F7-473E-A689-368351D00E4A}"/>
    <dgm:cxn modelId="{0E0F7D7F-FE87-4721-9894-7E06ADB52EEA}" srcId="{83CC21DB-1B3D-4181-9BCC-D7CD00AE1993}" destId="{E594E33D-980B-45BC-8963-4823AE7AD7D5}" srcOrd="27" destOrd="0" parTransId="{E5DE363F-23B4-4521-899D-564E2ED0A733}" sibTransId="{DD3C8761-5B0B-4F28-A555-7B3C648A685D}"/>
    <dgm:cxn modelId="{E8E87483-05AF-4522-87B8-C9A85D3C5355}" type="presOf" srcId="{2AC9C236-DAB8-4CD9-B0B4-8EC35634D493}" destId="{2552E8F5-2183-4AAA-946E-629FF7920116}" srcOrd="0" destOrd="0" presId="urn:microsoft.com/office/officeart/2005/8/layout/default"/>
    <dgm:cxn modelId="{6B5F8E84-311E-404C-87EF-1D2096D2C313}" srcId="{83CC21DB-1B3D-4181-9BCC-D7CD00AE1993}" destId="{17F26D79-6E79-4BB6-964D-5EFBC49D1475}" srcOrd="22" destOrd="0" parTransId="{01290025-64C1-48BA-9B6A-855140C2C35F}" sibTransId="{F2E4A086-62A2-4D4A-BB59-3E890C5D7859}"/>
    <dgm:cxn modelId="{6B996986-910B-415A-806F-ADD91BA1A929}" type="presOf" srcId="{75FFD198-C208-4885-A80A-45C9A5E085DC}" destId="{CAF16AA3-59CA-4C76-8BA8-87A030B1EE99}" srcOrd="0" destOrd="0" presId="urn:microsoft.com/office/officeart/2005/8/layout/default"/>
    <dgm:cxn modelId="{5741C589-1DD6-44AD-A9F6-311E0DFE2425}" type="presOf" srcId="{1D3787DA-D0C4-4D53-857E-D4A31E6AAF63}" destId="{90EBAFC8-D742-4FD3-BFA8-4CA3905E56C5}" srcOrd="0" destOrd="0" presId="urn:microsoft.com/office/officeart/2005/8/layout/default"/>
    <dgm:cxn modelId="{41D1AA8B-15DB-4B4E-BA0E-F0B56A420982}" type="presOf" srcId="{F34DE693-0AC7-4A87-814E-BEFAD8A8664E}" destId="{C66C1BC7-9E7E-4C4A-B3CB-091851A2E41E}" srcOrd="0" destOrd="0" presId="urn:microsoft.com/office/officeart/2005/8/layout/default"/>
    <dgm:cxn modelId="{304B6E8E-8D85-495D-97AE-6763DC4A1753}" type="presOf" srcId="{06FDEDC3-7C02-49C2-889B-32EA3C66FE51}" destId="{02C050A9-B181-4552-B81A-FBFD4704A7FD}" srcOrd="0" destOrd="0" presId="urn:microsoft.com/office/officeart/2005/8/layout/default"/>
    <dgm:cxn modelId="{D8D8668F-EFE2-4E38-A0DD-AD22D41CE14C}" srcId="{83CC21DB-1B3D-4181-9BCC-D7CD00AE1993}" destId="{3A3E5C8D-9468-4D65-960F-9A20C29BDFB5}" srcOrd="23" destOrd="0" parTransId="{012539D7-6795-4E11-B875-EBAFD31AACB3}" sibTransId="{37EE720F-122D-45FE-933D-48AA6B6F5B3F}"/>
    <dgm:cxn modelId="{6EFB2293-AD4E-4AEB-B9B6-E85B5B562DCC}" srcId="{83CC21DB-1B3D-4181-9BCC-D7CD00AE1993}" destId="{36545ADA-76EF-43C1-8FE4-5518EB367BC2}" srcOrd="17" destOrd="0" parTransId="{02ADFEC8-6C84-4B02-8619-BE30BCBD07B2}" sibTransId="{B94F48F3-568F-42E6-9C5F-19F575D8C007}"/>
    <dgm:cxn modelId="{EDC26B95-5B9A-42D5-9417-48BAF8F5CD2E}" srcId="{83CC21DB-1B3D-4181-9BCC-D7CD00AE1993}" destId="{07F633DE-F444-400E-8B13-151F146D3353}" srcOrd="3" destOrd="0" parTransId="{79B143EA-6481-4CFF-88C2-A027CBA661AC}" sibTransId="{6B9DA0BF-515A-4721-A574-894760716ED7}"/>
    <dgm:cxn modelId="{81C8CB95-1D33-4BFA-B6B8-F2A0CE1F7222}" type="presOf" srcId="{9FFBFC70-91DC-4EAE-943C-25AF06E9FEC9}" destId="{A1B2F3B7-849E-468E-A093-35538B6DF8BE}" srcOrd="0" destOrd="0" presId="urn:microsoft.com/office/officeart/2005/8/layout/default"/>
    <dgm:cxn modelId="{60E36798-03A3-4794-8DF3-33B91B4A724A}" type="presOf" srcId="{36545ADA-76EF-43C1-8FE4-5518EB367BC2}" destId="{054ABE01-6936-4945-A082-E714939F3AD3}" srcOrd="0" destOrd="0" presId="urn:microsoft.com/office/officeart/2005/8/layout/default"/>
    <dgm:cxn modelId="{25F61C9E-0BF7-44AE-86DF-29102B7219AE}" srcId="{83CC21DB-1B3D-4181-9BCC-D7CD00AE1993}" destId="{92BCF52E-0B9A-4CC9-B4C2-CB0FD119724B}" srcOrd="29" destOrd="0" parTransId="{14ED2EAD-846B-4C8F-B786-BC3EDFCA845E}" sibTransId="{30A30416-D153-44D1-8032-E86492507050}"/>
    <dgm:cxn modelId="{2F6B16A1-0335-4CB5-B981-4087D914B68E}" srcId="{83CC21DB-1B3D-4181-9BCC-D7CD00AE1993}" destId="{3C20C999-5976-43FE-B767-FB618907919F}" srcOrd="26" destOrd="0" parTransId="{3286E5E7-925D-43A4-9526-BAE8BD533036}" sibTransId="{F31BE26A-1008-4416-9609-93F072B5687A}"/>
    <dgm:cxn modelId="{1D61B2A4-26D5-4776-8430-46573D164D29}" type="presOf" srcId="{17F26D79-6E79-4BB6-964D-5EFBC49D1475}" destId="{792E1BD8-8AD8-4EA4-9F1D-2E0AB1570167}" srcOrd="0" destOrd="0" presId="urn:microsoft.com/office/officeart/2005/8/layout/default"/>
    <dgm:cxn modelId="{BD8AC5AB-B32F-4EC2-AE21-F0AD4140D47E}" type="presOf" srcId="{D4CDD1D9-E141-4059-9875-FE31FEB7156F}" destId="{6CD0719B-4DED-40B5-B8E7-6AA8FB32E1D3}" srcOrd="0" destOrd="0" presId="urn:microsoft.com/office/officeart/2005/8/layout/default"/>
    <dgm:cxn modelId="{5E8C06AC-C402-4B66-BF72-B639D4721602}" type="presOf" srcId="{3D63864F-DDB5-44FA-A879-ADCF2B97CF07}" destId="{AFB06BB9-8298-4DEE-9723-DB27EB4FC4FE}" srcOrd="0" destOrd="0" presId="urn:microsoft.com/office/officeart/2005/8/layout/default"/>
    <dgm:cxn modelId="{3C16DEAD-2F2E-4A33-B784-6F98E3E9D631}" type="presOf" srcId="{2D4917E4-F9A6-45CD-A0B2-F8B06B0BA322}" destId="{ADF55665-1B6A-402B-A90F-7D3D9630514C}" srcOrd="0" destOrd="0" presId="urn:microsoft.com/office/officeart/2005/8/layout/default"/>
    <dgm:cxn modelId="{B23E7BB5-D0B3-4B62-861E-EB5DF58F0B61}" type="presOf" srcId="{C729CE8E-4D82-4DC1-809D-804E11B249AF}" destId="{83F0E3E5-D97A-4653-B6FB-39C53AB118D6}" srcOrd="0" destOrd="0" presId="urn:microsoft.com/office/officeart/2005/8/layout/default"/>
    <dgm:cxn modelId="{E9E8ABC1-CC64-4664-8CBC-281A4F057E63}" srcId="{83CC21DB-1B3D-4181-9BCC-D7CD00AE1993}" destId="{7264BE67-C6C3-4790-B684-9EB45D7BE8CC}" srcOrd="12" destOrd="0" parTransId="{7B0D1C45-212E-480C-AF0D-0F8132C3F86F}" sibTransId="{811A3518-EB24-4DB1-B952-4F0A9757799A}"/>
    <dgm:cxn modelId="{DFF0BCC1-7D9E-414C-8444-A43BFE69B6AB}" type="presOf" srcId="{92BCF52E-0B9A-4CC9-B4C2-CB0FD119724B}" destId="{C3622E9B-69A5-4D8F-BBF6-5F134E502E6E}" srcOrd="0" destOrd="0" presId="urn:microsoft.com/office/officeart/2005/8/layout/default"/>
    <dgm:cxn modelId="{053A64C2-CDBC-4280-A02D-50928FC05861}" type="presOf" srcId="{D4162E1D-DFDF-490A-9A78-42C4BC30C562}" destId="{98DFC4F7-1D8C-48D0-A74E-DD6D9A384E46}" srcOrd="0" destOrd="0" presId="urn:microsoft.com/office/officeart/2005/8/layout/default"/>
    <dgm:cxn modelId="{21492BC8-7164-4F46-8699-CA642BB5B946}" type="presOf" srcId="{2E39329D-5CF0-44FA-AAA5-CEBAEE57E6DC}" destId="{62405C17-9B15-4350-B670-45E5604AF804}" srcOrd="0" destOrd="0" presId="urn:microsoft.com/office/officeart/2005/8/layout/default"/>
    <dgm:cxn modelId="{E4DD5BCA-5110-4159-A6F4-54970D82E2C2}" type="presOf" srcId="{C3B5D9D0-7A96-4127-9B90-CEF6014BCCD0}" destId="{B1967BC3-7FB6-4727-9ABC-A5F03DBC5D44}" srcOrd="0" destOrd="0" presId="urn:microsoft.com/office/officeart/2005/8/layout/default"/>
    <dgm:cxn modelId="{BAE9AECA-DD2E-4680-B0AD-48B21BC8362F}" srcId="{83CC21DB-1B3D-4181-9BCC-D7CD00AE1993}" destId="{870382F3-EA9C-491F-882A-72AA19EB1BC9}" srcOrd="8" destOrd="0" parTransId="{6DEFFC21-128B-44C3-8C07-B3FE41BE71F5}" sibTransId="{D09F22D7-5AA1-4420-90A1-0D6135779E2A}"/>
    <dgm:cxn modelId="{378017CF-CB02-40B2-A51F-9F7FC1C75B6D}" srcId="{83CC21DB-1B3D-4181-9BCC-D7CD00AE1993}" destId="{F6814D0F-A4A6-476B-8C97-BEC563AE9DCC}" srcOrd="10" destOrd="0" parTransId="{C58E8E93-475B-4287-9183-AC0F5E9DF350}" sibTransId="{621266F6-CF2C-4C68-BD96-E13EB4657F88}"/>
    <dgm:cxn modelId="{A62E88CF-0D8A-4B24-9D3A-06188B3C34AF}" srcId="{83CC21DB-1B3D-4181-9BCC-D7CD00AE1993}" destId="{E1A38998-FA21-4FAC-9CE8-5FAA450CF3AC}" srcOrd="24" destOrd="0" parTransId="{7FB05FFC-34AD-42E6-B0BB-821752724E75}" sibTransId="{97B6CF85-5741-43DD-83AB-BDC3A27F3973}"/>
    <dgm:cxn modelId="{F00BCBCF-E42B-465C-B4D0-6FB49B5A2596}" srcId="{83CC21DB-1B3D-4181-9BCC-D7CD00AE1993}" destId="{FE11852A-BFCB-4DC4-AEFE-555CD033EB8C}" srcOrd="1" destOrd="0" parTransId="{FC375D77-BC62-4A78-BE9E-7858F8E2E088}" sibTransId="{E292F0D9-17A5-4ACC-BFFB-A9738FCA26BF}"/>
    <dgm:cxn modelId="{97F575D1-4E7A-4FBC-A1A6-E32669A09FC2}" srcId="{83CC21DB-1B3D-4181-9BCC-D7CD00AE1993}" destId="{C915C17C-1C46-4842-B01B-1376AABB33EC}" srcOrd="20" destOrd="0" parTransId="{FD03B1C8-66E1-4B2E-9721-C9A230D6E7EB}" sibTransId="{C0456ACB-629D-4CEB-9C6C-47FFB4E3D4C7}"/>
    <dgm:cxn modelId="{1DB012D3-8AAA-4626-9BA1-C3FC08F324B8}" srcId="{83CC21DB-1B3D-4181-9BCC-D7CD00AE1993}" destId="{6BADFF27-103D-46D3-BD7E-ED5976F79522}" srcOrd="19" destOrd="0" parTransId="{6537A339-94BB-4135-BBE1-35CA8E7464E4}" sibTransId="{6E9BECA8-6AD8-4599-A52D-9E494761B8D6}"/>
    <dgm:cxn modelId="{DEDD83D8-9166-455B-9CA0-D843F5FC787B}" srcId="{83CC21DB-1B3D-4181-9BCC-D7CD00AE1993}" destId="{1D3787DA-D0C4-4D53-857E-D4A31E6AAF63}" srcOrd="34" destOrd="0" parTransId="{9BFD8BCE-FCF4-444D-9E86-AE4B45059BA7}" sibTransId="{BCE27EC9-E4D1-4E4F-9A07-BD3630400DB5}"/>
    <dgm:cxn modelId="{85514ADB-4020-48EC-9DF1-0E87B1E94548}" type="presOf" srcId="{7264BE67-C6C3-4790-B684-9EB45D7BE8CC}" destId="{07698F7B-8A30-4F81-9BB9-5417A8B41F2E}" srcOrd="0" destOrd="0" presId="urn:microsoft.com/office/officeart/2005/8/layout/default"/>
    <dgm:cxn modelId="{78751DDC-404B-420C-AFA8-E9FB73893F74}" srcId="{83CC21DB-1B3D-4181-9BCC-D7CD00AE1993}" destId="{2AC9C236-DAB8-4CD9-B0B4-8EC35634D493}" srcOrd="15" destOrd="0" parTransId="{0C71843A-98F5-4928-A22F-2C03D23030F2}" sibTransId="{571E2CCC-D6BF-4B3A-8322-6AC975881193}"/>
    <dgm:cxn modelId="{DDE4C5DC-315A-409F-BC5B-9810EC513660}" srcId="{83CC21DB-1B3D-4181-9BCC-D7CD00AE1993}" destId="{AA7B29D9-9D27-4CDE-900F-8BB2B72493B5}" srcOrd="33" destOrd="0" parTransId="{974EC78E-EB0B-4E54-A253-D84D871ABE8C}" sibTransId="{1BFEA1A0-32E8-478E-8945-4A93F7C34379}"/>
    <dgm:cxn modelId="{868F14E2-B132-4B02-992A-90997CC0DFFA}" srcId="{83CC21DB-1B3D-4181-9BCC-D7CD00AE1993}" destId="{F0A4CE2B-6BF6-4E80-AE86-01A8AC640AD4}" srcOrd="7" destOrd="0" parTransId="{7CFCA9BF-A803-444A-8354-22D68CD53BC1}" sibTransId="{B58F6FB0-D1A3-4401-8C8F-FFBEB0A36FCB}"/>
    <dgm:cxn modelId="{F316AAE7-8BD7-4722-828C-1350E41ABA47}" type="presOf" srcId="{E1A38998-FA21-4FAC-9CE8-5FAA450CF3AC}" destId="{AE510FD0-444E-4445-8173-F00F10B13424}" srcOrd="0" destOrd="0" presId="urn:microsoft.com/office/officeart/2005/8/layout/default"/>
    <dgm:cxn modelId="{89218BE8-1A92-4992-B5D1-0329CD491F0D}" srcId="{83CC21DB-1B3D-4181-9BCC-D7CD00AE1993}" destId="{75FFD198-C208-4885-A80A-45C9A5E085DC}" srcOrd="14" destOrd="0" parTransId="{C0530631-C3BF-413C-B510-A76986FBF714}" sibTransId="{1553C0F7-4422-4744-B8CC-C58FE80678C7}"/>
    <dgm:cxn modelId="{7F39A8EB-D5DE-4F89-95D2-070C224A3C68}" type="presOf" srcId="{C915C17C-1C46-4842-B01B-1376AABB33EC}" destId="{C6D1922C-B259-49E1-AB5B-2A2D7E7941D7}" srcOrd="0" destOrd="0" presId="urn:microsoft.com/office/officeart/2005/8/layout/default"/>
    <dgm:cxn modelId="{4FA2DDED-0EA9-405F-B789-FB1B86BB1F82}" srcId="{83CC21DB-1B3D-4181-9BCC-D7CD00AE1993}" destId="{269DCF2F-71FD-42DA-AE44-E93910441557}" srcOrd="9" destOrd="0" parTransId="{9C0A80A4-B95B-41E8-8D0E-55D943EF3A24}" sibTransId="{03D18037-6227-4050-A05A-A7DD585D4BB3}"/>
    <dgm:cxn modelId="{78B66BF6-D8A9-4458-94BA-876297046F60}" type="presOf" srcId="{856A4A76-D8DE-417B-B128-2241E3D64FC2}" destId="{8E3D932E-624B-440D-9110-CDEE2BB1CDD0}" srcOrd="0" destOrd="0" presId="urn:microsoft.com/office/officeart/2005/8/layout/default"/>
    <dgm:cxn modelId="{378F77E6-E6A7-4A33-936E-3C8B5BA35849}" type="presParOf" srcId="{ABCBFCB2-52BB-48EB-94AC-926D26F0A9CB}" destId="{8E3D932E-624B-440D-9110-CDEE2BB1CDD0}" srcOrd="0" destOrd="0" presId="urn:microsoft.com/office/officeart/2005/8/layout/default"/>
    <dgm:cxn modelId="{BE46F68E-27AB-4FD8-A239-D4E0E81C8EC9}" type="presParOf" srcId="{ABCBFCB2-52BB-48EB-94AC-926D26F0A9CB}" destId="{EA1C85A5-2D3C-4A08-B7A2-453BCF20DC9D}" srcOrd="1" destOrd="0" presId="urn:microsoft.com/office/officeart/2005/8/layout/default"/>
    <dgm:cxn modelId="{A4ACDEFD-3DEB-4EB1-985B-E3FEDDB909A1}" type="presParOf" srcId="{ABCBFCB2-52BB-48EB-94AC-926D26F0A9CB}" destId="{923A649B-C9C5-42F1-9095-BBC51BB7F350}" srcOrd="2" destOrd="0" presId="urn:microsoft.com/office/officeart/2005/8/layout/default"/>
    <dgm:cxn modelId="{85FA99B7-453F-446C-BDF8-1437CFFCBE02}" type="presParOf" srcId="{ABCBFCB2-52BB-48EB-94AC-926D26F0A9CB}" destId="{0B0C4FBE-1089-41F2-A9AE-9C3230A5A1E7}" srcOrd="3" destOrd="0" presId="urn:microsoft.com/office/officeart/2005/8/layout/default"/>
    <dgm:cxn modelId="{4F407F9A-9E58-4AA8-B2E7-F26DB89E552D}" type="presParOf" srcId="{ABCBFCB2-52BB-48EB-94AC-926D26F0A9CB}" destId="{6CD0719B-4DED-40B5-B8E7-6AA8FB32E1D3}" srcOrd="4" destOrd="0" presId="urn:microsoft.com/office/officeart/2005/8/layout/default"/>
    <dgm:cxn modelId="{62E8E1AB-0C17-4769-8E21-526DEE14E46C}" type="presParOf" srcId="{ABCBFCB2-52BB-48EB-94AC-926D26F0A9CB}" destId="{CCF5FA5F-914F-4C1A-9EBC-46867DD0D909}" srcOrd="5" destOrd="0" presId="urn:microsoft.com/office/officeart/2005/8/layout/default"/>
    <dgm:cxn modelId="{B0DC8B51-E319-491A-A893-313AB05C8228}" type="presParOf" srcId="{ABCBFCB2-52BB-48EB-94AC-926D26F0A9CB}" destId="{62015681-55F6-4E99-BBEA-1CB58A7271C4}" srcOrd="6" destOrd="0" presId="urn:microsoft.com/office/officeart/2005/8/layout/default"/>
    <dgm:cxn modelId="{FE7003B7-C52B-41E8-B5A3-04C1B2EF4468}" type="presParOf" srcId="{ABCBFCB2-52BB-48EB-94AC-926D26F0A9CB}" destId="{9CCBC52B-9020-4135-8E1C-48F4DB72768D}" srcOrd="7" destOrd="0" presId="urn:microsoft.com/office/officeart/2005/8/layout/default"/>
    <dgm:cxn modelId="{8A636E97-0AD2-4366-9C3F-BE11729DF34A}" type="presParOf" srcId="{ABCBFCB2-52BB-48EB-94AC-926D26F0A9CB}" destId="{ADF55665-1B6A-402B-A90F-7D3D9630514C}" srcOrd="8" destOrd="0" presId="urn:microsoft.com/office/officeart/2005/8/layout/default"/>
    <dgm:cxn modelId="{E72A91CE-8DE5-491B-A4BD-E4EC3AF36F3E}" type="presParOf" srcId="{ABCBFCB2-52BB-48EB-94AC-926D26F0A9CB}" destId="{9ECED313-4615-4BC3-9012-3896BAFCD0D5}" srcOrd="9" destOrd="0" presId="urn:microsoft.com/office/officeart/2005/8/layout/default"/>
    <dgm:cxn modelId="{2DA16C40-DD35-488E-9393-8616BA596705}" type="presParOf" srcId="{ABCBFCB2-52BB-48EB-94AC-926D26F0A9CB}" destId="{AFB06BB9-8298-4DEE-9723-DB27EB4FC4FE}" srcOrd="10" destOrd="0" presId="urn:microsoft.com/office/officeart/2005/8/layout/default"/>
    <dgm:cxn modelId="{824430CE-50B1-48DE-BBDB-AB156C7DF634}" type="presParOf" srcId="{ABCBFCB2-52BB-48EB-94AC-926D26F0A9CB}" destId="{31FDE5E6-3474-4134-A42A-8CBC97FE4C55}" srcOrd="11" destOrd="0" presId="urn:microsoft.com/office/officeart/2005/8/layout/default"/>
    <dgm:cxn modelId="{9785B1EE-95E4-4755-9FEB-41ADE097A97F}" type="presParOf" srcId="{ABCBFCB2-52BB-48EB-94AC-926D26F0A9CB}" destId="{62405C17-9B15-4350-B670-45E5604AF804}" srcOrd="12" destOrd="0" presId="urn:microsoft.com/office/officeart/2005/8/layout/default"/>
    <dgm:cxn modelId="{66572770-F6E1-4C14-A21D-81BE807891E5}" type="presParOf" srcId="{ABCBFCB2-52BB-48EB-94AC-926D26F0A9CB}" destId="{F60D28C8-5BE9-4075-AD79-07076469E6FA}" srcOrd="13" destOrd="0" presId="urn:microsoft.com/office/officeart/2005/8/layout/default"/>
    <dgm:cxn modelId="{5573117F-A188-43CE-B29D-FE6C0C5BFBFC}" type="presParOf" srcId="{ABCBFCB2-52BB-48EB-94AC-926D26F0A9CB}" destId="{8AD03991-8210-40B9-B0F0-4BED37AECD49}" srcOrd="14" destOrd="0" presId="urn:microsoft.com/office/officeart/2005/8/layout/default"/>
    <dgm:cxn modelId="{7E9FD59C-287D-4013-84EE-803D20DFD749}" type="presParOf" srcId="{ABCBFCB2-52BB-48EB-94AC-926D26F0A9CB}" destId="{AE3604D4-8160-4ADA-925C-DE9C4DE53C18}" srcOrd="15" destOrd="0" presId="urn:microsoft.com/office/officeart/2005/8/layout/default"/>
    <dgm:cxn modelId="{AAD6AFFE-3B8E-474C-BD23-4D5B602CD03D}" type="presParOf" srcId="{ABCBFCB2-52BB-48EB-94AC-926D26F0A9CB}" destId="{C52C3FD3-F83F-4D50-B02B-4E62B769C17C}" srcOrd="16" destOrd="0" presId="urn:microsoft.com/office/officeart/2005/8/layout/default"/>
    <dgm:cxn modelId="{2804B143-17FC-4F9A-ABAE-707CAA2CE734}" type="presParOf" srcId="{ABCBFCB2-52BB-48EB-94AC-926D26F0A9CB}" destId="{E1B72CAF-2113-454C-B794-0AF2C903FCC1}" srcOrd="17" destOrd="0" presId="urn:microsoft.com/office/officeart/2005/8/layout/default"/>
    <dgm:cxn modelId="{C7E0736B-0EF5-4679-BACC-708F7D5A7720}" type="presParOf" srcId="{ABCBFCB2-52BB-48EB-94AC-926D26F0A9CB}" destId="{81DB7C96-925A-42EB-9F4E-9E1928522858}" srcOrd="18" destOrd="0" presId="urn:microsoft.com/office/officeart/2005/8/layout/default"/>
    <dgm:cxn modelId="{B9003533-D087-4D45-9B63-A6147710119B}" type="presParOf" srcId="{ABCBFCB2-52BB-48EB-94AC-926D26F0A9CB}" destId="{D1BAA8CF-98E2-44D5-930A-94F4F17937F1}" srcOrd="19" destOrd="0" presId="urn:microsoft.com/office/officeart/2005/8/layout/default"/>
    <dgm:cxn modelId="{D99323E8-C3CB-42F3-8391-7F3D4A172503}" type="presParOf" srcId="{ABCBFCB2-52BB-48EB-94AC-926D26F0A9CB}" destId="{40BBA424-4F95-4136-AD25-8F133FE48D34}" srcOrd="20" destOrd="0" presId="urn:microsoft.com/office/officeart/2005/8/layout/default"/>
    <dgm:cxn modelId="{BA5554B4-201F-4946-9A27-8679B6645F78}" type="presParOf" srcId="{ABCBFCB2-52BB-48EB-94AC-926D26F0A9CB}" destId="{1F254A84-1E46-4B95-811C-9CC152680A16}" srcOrd="21" destOrd="0" presId="urn:microsoft.com/office/officeart/2005/8/layout/default"/>
    <dgm:cxn modelId="{3E8F453B-C52D-47EB-97ED-C957C398BC2C}" type="presParOf" srcId="{ABCBFCB2-52BB-48EB-94AC-926D26F0A9CB}" destId="{02C050A9-B181-4552-B81A-FBFD4704A7FD}" srcOrd="22" destOrd="0" presId="urn:microsoft.com/office/officeart/2005/8/layout/default"/>
    <dgm:cxn modelId="{72CCD30A-A8D3-4685-925A-6D7FF98501D7}" type="presParOf" srcId="{ABCBFCB2-52BB-48EB-94AC-926D26F0A9CB}" destId="{A66DE451-8EA4-46E1-947F-86CAD285EA3B}" srcOrd="23" destOrd="0" presId="urn:microsoft.com/office/officeart/2005/8/layout/default"/>
    <dgm:cxn modelId="{CF1560C4-056F-4AE8-B66A-B73C99DB72DA}" type="presParOf" srcId="{ABCBFCB2-52BB-48EB-94AC-926D26F0A9CB}" destId="{07698F7B-8A30-4F81-9BB9-5417A8B41F2E}" srcOrd="24" destOrd="0" presId="urn:microsoft.com/office/officeart/2005/8/layout/default"/>
    <dgm:cxn modelId="{18DA0367-8F1D-4BDA-8184-549F86E4FA65}" type="presParOf" srcId="{ABCBFCB2-52BB-48EB-94AC-926D26F0A9CB}" destId="{106B70A9-23B4-45C7-995B-223458E87D3E}" srcOrd="25" destOrd="0" presId="urn:microsoft.com/office/officeart/2005/8/layout/default"/>
    <dgm:cxn modelId="{CDB87E54-87A7-490B-8B34-37DD30B05A54}" type="presParOf" srcId="{ABCBFCB2-52BB-48EB-94AC-926D26F0A9CB}" destId="{CB0B9290-DAF8-4D17-B079-261C17E7FE05}" srcOrd="26" destOrd="0" presId="urn:microsoft.com/office/officeart/2005/8/layout/default"/>
    <dgm:cxn modelId="{19159126-09A9-4356-8A97-40028DC6D705}" type="presParOf" srcId="{ABCBFCB2-52BB-48EB-94AC-926D26F0A9CB}" destId="{EEF8DDB5-53EE-4AA4-B80A-57571102A210}" srcOrd="27" destOrd="0" presId="urn:microsoft.com/office/officeart/2005/8/layout/default"/>
    <dgm:cxn modelId="{E532E911-F19A-47BB-9E01-633A381856EA}" type="presParOf" srcId="{ABCBFCB2-52BB-48EB-94AC-926D26F0A9CB}" destId="{CAF16AA3-59CA-4C76-8BA8-87A030B1EE99}" srcOrd="28" destOrd="0" presId="urn:microsoft.com/office/officeart/2005/8/layout/default"/>
    <dgm:cxn modelId="{7E19F13C-BDB5-46E0-AE8C-318A7F18918A}" type="presParOf" srcId="{ABCBFCB2-52BB-48EB-94AC-926D26F0A9CB}" destId="{DED01E10-185E-4133-91B7-18BA1BB5905E}" srcOrd="29" destOrd="0" presId="urn:microsoft.com/office/officeart/2005/8/layout/default"/>
    <dgm:cxn modelId="{33BF3F8A-E55B-4319-9F83-FF1EF91B6EED}" type="presParOf" srcId="{ABCBFCB2-52BB-48EB-94AC-926D26F0A9CB}" destId="{2552E8F5-2183-4AAA-946E-629FF7920116}" srcOrd="30" destOrd="0" presId="urn:microsoft.com/office/officeart/2005/8/layout/default"/>
    <dgm:cxn modelId="{401AC8BD-86D3-40BA-9136-78A91E18EE47}" type="presParOf" srcId="{ABCBFCB2-52BB-48EB-94AC-926D26F0A9CB}" destId="{0B4898E3-E56E-4C7B-BAA8-4A60FEA800C0}" srcOrd="31" destOrd="0" presId="urn:microsoft.com/office/officeart/2005/8/layout/default"/>
    <dgm:cxn modelId="{E5B55A43-9BD5-43B0-805D-63E7CA3D5278}" type="presParOf" srcId="{ABCBFCB2-52BB-48EB-94AC-926D26F0A9CB}" destId="{83F0E3E5-D97A-4653-B6FB-39C53AB118D6}" srcOrd="32" destOrd="0" presId="urn:microsoft.com/office/officeart/2005/8/layout/default"/>
    <dgm:cxn modelId="{FE405344-0161-4D73-993B-30E2471739A6}" type="presParOf" srcId="{ABCBFCB2-52BB-48EB-94AC-926D26F0A9CB}" destId="{5DF2072A-2447-4E9A-8C91-6362C6D1576E}" srcOrd="33" destOrd="0" presId="urn:microsoft.com/office/officeart/2005/8/layout/default"/>
    <dgm:cxn modelId="{35EA8740-FF55-46D6-8B09-402148C1E5ED}" type="presParOf" srcId="{ABCBFCB2-52BB-48EB-94AC-926D26F0A9CB}" destId="{054ABE01-6936-4945-A082-E714939F3AD3}" srcOrd="34" destOrd="0" presId="urn:microsoft.com/office/officeart/2005/8/layout/default"/>
    <dgm:cxn modelId="{3BE7CDDB-627C-458B-A220-2FB2985CD911}" type="presParOf" srcId="{ABCBFCB2-52BB-48EB-94AC-926D26F0A9CB}" destId="{E4EEC9F6-BF00-4070-A268-04D01ACF54AD}" srcOrd="35" destOrd="0" presId="urn:microsoft.com/office/officeart/2005/8/layout/default"/>
    <dgm:cxn modelId="{9DEB7677-E199-47C4-9907-9E856119DE67}" type="presParOf" srcId="{ABCBFCB2-52BB-48EB-94AC-926D26F0A9CB}" destId="{B1967BC3-7FB6-4727-9ABC-A5F03DBC5D44}" srcOrd="36" destOrd="0" presId="urn:microsoft.com/office/officeart/2005/8/layout/default"/>
    <dgm:cxn modelId="{EA54EE17-DE75-41C5-8772-D684B1456AFD}" type="presParOf" srcId="{ABCBFCB2-52BB-48EB-94AC-926D26F0A9CB}" destId="{30BA6129-5946-40F4-9FBD-85BA1182FFF4}" srcOrd="37" destOrd="0" presId="urn:microsoft.com/office/officeart/2005/8/layout/default"/>
    <dgm:cxn modelId="{2518A331-C635-4BB2-AB1F-20DD31DC0038}" type="presParOf" srcId="{ABCBFCB2-52BB-48EB-94AC-926D26F0A9CB}" destId="{DC9A8DA2-BA3C-45CF-9219-1D7BBDA43C57}" srcOrd="38" destOrd="0" presId="urn:microsoft.com/office/officeart/2005/8/layout/default"/>
    <dgm:cxn modelId="{B67DF8E0-0A5F-4515-A2BF-12298BC39772}" type="presParOf" srcId="{ABCBFCB2-52BB-48EB-94AC-926D26F0A9CB}" destId="{9371AD75-5CE3-45B8-AC0C-9A25A7059835}" srcOrd="39" destOrd="0" presId="urn:microsoft.com/office/officeart/2005/8/layout/default"/>
    <dgm:cxn modelId="{EC525376-D550-40C1-8323-E4A565CF643E}" type="presParOf" srcId="{ABCBFCB2-52BB-48EB-94AC-926D26F0A9CB}" destId="{C6D1922C-B259-49E1-AB5B-2A2D7E7941D7}" srcOrd="40" destOrd="0" presId="urn:microsoft.com/office/officeart/2005/8/layout/default"/>
    <dgm:cxn modelId="{61FAB7BB-3D4E-4C19-8D53-1801C3E99A84}" type="presParOf" srcId="{ABCBFCB2-52BB-48EB-94AC-926D26F0A9CB}" destId="{E9957568-C9FB-4485-8DE8-B9E2C69185E6}" srcOrd="41" destOrd="0" presId="urn:microsoft.com/office/officeart/2005/8/layout/default"/>
    <dgm:cxn modelId="{DA0EA229-F01B-4ECA-9939-7BEEEDD556DB}" type="presParOf" srcId="{ABCBFCB2-52BB-48EB-94AC-926D26F0A9CB}" destId="{875447A0-DD2C-4E90-807D-F87BC070F7E9}" srcOrd="42" destOrd="0" presId="urn:microsoft.com/office/officeart/2005/8/layout/default"/>
    <dgm:cxn modelId="{6581520B-A84F-495B-B8A1-047B46229647}" type="presParOf" srcId="{ABCBFCB2-52BB-48EB-94AC-926D26F0A9CB}" destId="{3E21ECF7-EAB2-46C6-AC07-DC71E3DB17CF}" srcOrd="43" destOrd="0" presId="urn:microsoft.com/office/officeart/2005/8/layout/default"/>
    <dgm:cxn modelId="{89AE40F4-453F-4CD6-A3B2-A4F8AE8C5817}" type="presParOf" srcId="{ABCBFCB2-52BB-48EB-94AC-926D26F0A9CB}" destId="{792E1BD8-8AD8-4EA4-9F1D-2E0AB1570167}" srcOrd="44" destOrd="0" presId="urn:microsoft.com/office/officeart/2005/8/layout/default"/>
    <dgm:cxn modelId="{86DB8799-B55B-4CB1-B6A3-A38E7547D92E}" type="presParOf" srcId="{ABCBFCB2-52BB-48EB-94AC-926D26F0A9CB}" destId="{9FD06644-1D9B-424E-BCE3-E95EE034C81D}" srcOrd="45" destOrd="0" presId="urn:microsoft.com/office/officeart/2005/8/layout/default"/>
    <dgm:cxn modelId="{0C117E9A-9792-424B-A763-984FAB4C8435}" type="presParOf" srcId="{ABCBFCB2-52BB-48EB-94AC-926D26F0A9CB}" destId="{24F01A58-8FDE-4ACB-AB56-846EA3DCE76F}" srcOrd="46" destOrd="0" presId="urn:microsoft.com/office/officeart/2005/8/layout/default"/>
    <dgm:cxn modelId="{8D226810-21F3-4EE8-9925-13413D22141E}" type="presParOf" srcId="{ABCBFCB2-52BB-48EB-94AC-926D26F0A9CB}" destId="{0FC4240B-687F-4D5F-BAFB-7D839F6DD632}" srcOrd="47" destOrd="0" presId="urn:microsoft.com/office/officeart/2005/8/layout/default"/>
    <dgm:cxn modelId="{4840581F-06FF-44E2-8A7F-DF63087B149C}" type="presParOf" srcId="{ABCBFCB2-52BB-48EB-94AC-926D26F0A9CB}" destId="{AE510FD0-444E-4445-8173-F00F10B13424}" srcOrd="48" destOrd="0" presId="urn:microsoft.com/office/officeart/2005/8/layout/default"/>
    <dgm:cxn modelId="{E21E0A17-3780-40E6-91C5-AFFCD351BE08}" type="presParOf" srcId="{ABCBFCB2-52BB-48EB-94AC-926D26F0A9CB}" destId="{629C6C9E-F370-4DC3-9407-4AC5C7078B13}" srcOrd="49" destOrd="0" presId="urn:microsoft.com/office/officeart/2005/8/layout/default"/>
    <dgm:cxn modelId="{5A756F12-1E7A-4D79-8AA2-C13EF833290F}" type="presParOf" srcId="{ABCBFCB2-52BB-48EB-94AC-926D26F0A9CB}" destId="{8469BD2B-20EC-4AEA-9280-C869C65C26FC}" srcOrd="50" destOrd="0" presId="urn:microsoft.com/office/officeart/2005/8/layout/default"/>
    <dgm:cxn modelId="{38A0313C-B462-4E48-9130-BEB2F232D53C}" type="presParOf" srcId="{ABCBFCB2-52BB-48EB-94AC-926D26F0A9CB}" destId="{AED520C7-32C9-4DD1-B8D1-90F9B2C204BE}" srcOrd="51" destOrd="0" presId="urn:microsoft.com/office/officeart/2005/8/layout/default"/>
    <dgm:cxn modelId="{A5096102-5006-4E2B-8B99-D451C18B3746}" type="presParOf" srcId="{ABCBFCB2-52BB-48EB-94AC-926D26F0A9CB}" destId="{CDC42969-F901-44E3-BAD0-E379BC9F99DE}" srcOrd="52" destOrd="0" presId="urn:microsoft.com/office/officeart/2005/8/layout/default"/>
    <dgm:cxn modelId="{01747FA1-F904-4ABB-BF90-3034207A8B87}" type="presParOf" srcId="{ABCBFCB2-52BB-48EB-94AC-926D26F0A9CB}" destId="{60A98397-D915-460B-8AFB-86012B93BBAC}" srcOrd="53" destOrd="0" presId="urn:microsoft.com/office/officeart/2005/8/layout/default"/>
    <dgm:cxn modelId="{99A062E3-FAFB-4EDD-B280-2EC5213625CF}" type="presParOf" srcId="{ABCBFCB2-52BB-48EB-94AC-926D26F0A9CB}" destId="{D4350735-F2C3-4E1A-9B34-8E1BAC8CF125}" srcOrd="54" destOrd="0" presId="urn:microsoft.com/office/officeart/2005/8/layout/default"/>
    <dgm:cxn modelId="{0055122D-91E3-4393-8A3B-82D3180C511F}" type="presParOf" srcId="{ABCBFCB2-52BB-48EB-94AC-926D26F0A9CB}" destId="{1058FEBF-85DF-4C91-AC9E-FBDDA922D865}" srcOrd="55" destOrd="0" presId="urn:microsoft.com/office/officeart/2005/8/layout/default"/>
    <dgm:cxn modelId="{4A62E9A2-47A6-4B65-A427-EBBC0106D4DF}" type="presParOf" srcId="{ABCBFCB2-52BB-48EB-94AC-926D26F0A9CB}" destId="{A2E67DF0-9B8A-4AFF-8B10-FA9D7FFB286B}" srcOrd="56" destOrd="0" presId="urn:microsoft.com/office/officeart/2005/8/layout/default"/>
    <dgm:cxn modelId="{35086046-F69F-46D2-974D-9ABADE06A0F7}" type="presParOf" srcId="{ABCBFCB2-52BB-48EB-94AC-926D26F0A9CB}" destId="{66597F2F-FAF6-4DCF-B424-A5A792A37C5A}" srcOrd="57" destOrd="0" presId="urn:microsoft.com/office/officeart/2005/8/layout/default"/>
    <dgm:cxn modelId="{320A100E-649D-44A0-A820-5BABA762CE54}" type="presParOf" srcId="{ABCBFCB2-52BB-48EB-94AC-926D26F0A9CB}" destId="{C3622E9B-69A5-4D8F-BBF6-5F134E502E6E}" srcOrd="58" destOrd="0" presId="urn:microsoft.com/office/officeart/2005/8/layout/default"/>
    <dgm:cxn modelId="{ADFC3E7D-414F-470B-8E56-6B911491EDF2}" type="presParOf" srcId="{ABCBFCB2-52BB-48EB-94AC-926D26F0A9CB}" destId="{585410F3-303F-4039-A253-783B296531B6}" srcOrd="59" destOrd="0" presId="urn:microsoft.com/office/officeart/2005/8/layout/default"/>
    <dgm:cxn modelId="{E98E4111-28D2-448C-B5C0-56E326482136}" type="presParOf" srcId="{ABCBFCB2-52BB-48EB-94AC-926D26F0A9CB}" destId="{98DFC4F7-1D8C-48D0-A74E-DD6D9A384E46}" srcOrd="60" destOrd="0" presId="urn:microsoft.com/office/officeart/2005/8/layout/default"/>
    <dgm:cxn modelId="{658E6602-9B36-4D72-8923-C3DD1B5D6B4D}" type="presParOf" srcId="{ABCBFCB2-52BB-48EB-94AC-926D26F0A9CB}" destId="{F334B08A-9CA4-4938-8480-A2366BBF6FDA}" srcOrd="61" destOrd="0" presId="urn:microsoft.com/office/officeart/2005/8/layout/default"/>
    <dgm:cxn modelId="{E9209A55-E618-4A7A-9110-08C93D69B069}" type="presParOf" srcId="{ABCBFCB2-52BB-48EB-94AC-926D26F0A9CB}" destId="{C66C1BC7-9E7E-4C4A-B3CB-091851A2E41E}" srcOrd="62" destOrd="0" presId="urn:microsoft.com/office/officeart/2005/8/layout/default"/>
    <dgm:cxn modelId="{6B7454C7-4FDA-4B7A-866F-565561FB3835}" type="presParOf" srcId="{ABCBFCB2-52BB-48EB-94AC-926D26F0A9CB}" destId="{C2C97DFB-F363-4A76-9B9B-9AEB3CB8BCCB}" srcOrd="63" destOrd="0" presId="urn:microsoft.com/office/officeart/2005/8/layout/default"/>
    <dgm:cxn modelId="{9AA53A78-2C78-4CBE-BDB5-DAE7AC0EAC2D}" type="presParOf" srcId="{ABCBFCB2-52BB-48EB-94AC-926D26F0A9CB}" destId="{A1B2F3B7-849E-468E-A093-35538B6DF8BE}" srcOrd="64" destOrd="0" presId="urn:microsoft.com/office/officeart/2005/8/layout/default"/>
    <dgm:cxn modelId="{FEF3B8CA-9478-4B61-96E1-F26C2BF27CA7}" type="presParOf" srcId="{ABCBFCB2-52BB-48EB-94AC-926D26F0A9CB}" destId="{725B3B69-C119-4DE5-98B5-0BA3AB69AA59}" srcOrd="65" destOrd="0" presId="urn:microsoft.com/office/officeart/2005/8/layout/default"/>
    <dgm:cxn modelId="{0BBB01BB-1BAB-4274-AB61-45144A42881C}" type="presParOf" srcId="{ABCBFCB2-52BB-48EB-94AC-926D26F0A9CB}" destId="{B04203F8-E1D7-40CF-BA14-8928EB458B0C}" srcOrd="66" destOrd="0" presId="urn:microsoft.com/office/officeart/2005/8/layout/default"/>
    <dgm:cxn modelId="{9A46FD07-C38C-446E-9CAD-C7E2B4A3EA08}" type="presParOf" srcId="{ABCBFCB2-52BB-48EB-94AC-926D26F0A9CB}" destId="{2A1A935F-B613-4166-BDF9-6BB1D388F959}" srcOrd="67" destOrd="0" presId="urn:microsoft.com/office/officeart/2005/8/layout/default"/>
    <dgm:cxn modelId="{E91E26FA-EBDB-4807-B768-1BA06266198C}" type="presParOf" srcId="{ABCBFCB2-52BB-48EB-94AC-926D26F0A9CB}" destId="{90EBAFC8-D742-4FD3-BFA8-4CA3905E56C5}" srcOrd="68" destOrd="0" presId="urn:microsoft.com/office/officeart/2005/8/layout/default"/>
    <dgm:cxn modelId="{FC9FB27D-D1E4-4FB5-BBAB-E55E866F7319}" type="presParOf" srcId="{ABCBFCB2-52BB-48EB-94AC-926D26F0A9CB}" destId="{E3E0F65A-578C-4B46-9314-0AB550B39EA0}" srcOrd="69" destOrd="0" presId="urn:microsoft.com/office/officeart/2005/8/layout/default"/>
    <dgm:cxn modelId="{8D59EC76-8E2A-419D-979F-F3F95D2975D7}" type="presParOf" srcId="{ABCBFCB2-52BB-48EB-94AC-926D26F0A9CB}" destId="{8230FAB7-D4AB-48A1-AFB3-CD6F4AEA275D}" srcOrd="7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CC21DB-1B3D-4181-9BCC-D7CD00AE1993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56A4A76-D8DE-417B-B128-2241E3D64FC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ED75378-7ED6-4BC9-BFEB-4C63B5F88E34}" type="parTrans" cxnId="{B48DE23A-71F8-46CC-9E1D-84367B6DF7E4}">
      <dgm:prSet/>
      <dgm:spPr/>
      <dgm:t>
        <a:bodyPr/>
        <a:lstStyle/>
        <a:p>
          <a:endParaRPr lang="en-US"/>
        </a:p>
      </dgm:t>
    </dgm:pt>
    <dgm:pt modelId="{79B63724-3EB6-485E-85AC-A070AD0CC572}" type="sibTrans" cxnId="{B48DE23A-71F8-46CC-9E1D-84367B6DF7E4}">
      <dgm:prSet/>
      <dgm:spPr/>
      <dgm:t>
        <a:bodyPr/>
        <a:lstStyle/>
        <a:p>
          <a:endParaRPr lang="en-US"/>
        </a:p>
      </dgm:t>
    </dgm:pt>
    <dgm:pt modelId="{FE11852A-BFCB-4DC4-AEFE-555CD033EB8C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C375D77-BC62-4A78-BE9E-7858F8E2E088}" type="parTrans" cxnId="{F00BCBCF-E42B-465C-B4D0-6FB49B5A2596}">
      <dgm:prSet/>
      <dgm:spPr/>
      <dgm:t>
        <a:bodyPr/>
        <a:lstStyle/>
        <a:p>
          <a:endParaRPr lang="en-US"/>
        </a:p>
      </dgm:t>
    </dgm:pt>
    <dgm:pt modelId="{E292F0D9-17A5-4ACC-BFFB-A9738FCA26BF}" type="sibTrans" cxnId="{F00BCBCF-E42B-465C-B4D0-6FB49B5A2596}">
      <dgm:prSet/>
      <dgm:spPr/>
      <dgm:t>
        <a:bodyPr/>
        <a:lstStyle/>
        <a:p>
          <a:endParaRPr lang="en-US"/>
        </a:p>
      </dgm:t>
    </dgm:pt>
    <dgm:pt modelId="{D4CDD1D9-E141-4059-9875-FE31FEB7156F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AC08E08-F7E2-4605-BFB0-88D6BDCBF3B4}" type="parTrans" cxnId="{68B5FD16-E8B6-4A25-BD7F-5CEC1786116A}">
      <dgm:prSet/>
      <dgm:spPr/>
      <dgm:t>
        <a:bodyPr/>
        <a:lstStyle/>
        <a:p>
          <a:endParaRPr lang="en-US"/>
        </a:p>
      </dgm:t>
    </dgm:pt>
    <dgm:pt modelId="{CC48E3B8-4397-4C04-B98E-EE2FF6B23C21}" type="sibTrans" cxnId="{68B5FD16-E8B6-4A25-BD7F-5CEC1786116A}">
      <dgm:prSet/>
      <dgm:spPr/>
      <dgm:t>
        <a:bodyPr/>
        <a:lstStyle/>
        <a:p>
          <a:endParaRPr lang="en-US"/>
        </a:p>
      </dgm:t>
    </dgm:pt>
    <dgm:pt modelId="{07F633DE-F444-400E-8B13-151F146D3353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9B143EA-6481-4CFF-88C2-A027CBA661AC}" type="parTrans" cxnId="{EDC26B95-5B9A-42D5-9417-48BAF8F5CD2E}">
      <dgm:prSet/>
      <dgm:spPr/>
      <dgm:t>
        <a:bodyPr/>
        <a:lstStyle/>
        <a:p>
          <a:endParaRPr lang="en-US"/>
        </a:p>
      </dgm:t>
    </dgm:pt>
    <dgm:pt modelId="{6B9DA0BF-515A-4721-A574-894760716ED7}" type="sibTrans" cxnId="{EDC26B95-5B9A-42D5-9417-48BAF8F5CD2E}">
      <dgm:prSet/>
      <dgm:spPr/>
      <dgm:t>
        <a:bodyPr/>
        <a:lstStyle/>
        <a:p>
          <a:endParaRPr lang="en-US"/>
        </a:p>
      </dgm:t>
    </dgm:pt>
    <dgm:pt modelId="{2E39329D-5CF0-44FA-AAA5-CEBAEE57E6DC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1856AA6-F149-42E9-82C8-4971C0461F0D}" type="parTrans" cxnId="{8E597725-1EFE-444A-A17F-A980FFB8D791}">
      <dgm:prSet/>
      <dgm:spPr/>
      <dgm:t>
        <a:bodyPr/>
        <a:lstStyle/>
        <a:p>
          <a:endParaRPr lang="en-US"/>
        </a:p>
      </dgm:t>
    </dgm:pt>
    <dgm:pt modelId="{B7610D9A-B47B-429D-B28A-A07F560F0499}" type="sibTrans" cxnId="{8E597725-1EFE-444A-A17F-A980FFB8D791}">
      <dgm:prSet/>
      <dgm:spPr/>
      <dgm:t>
        <a:bodyPr/>
        <a:lstStyle/>
        <a:p>
          <a:endParaRPr lang="en-US"/>
        </a:p>
      </dgm:t>
    </dgm:pt>
    <dgm:pt modelId="{870382F3-EA9C-491F-882A-72AA19EB1BC9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DEFFC21-128B-44C3-8C07-B3FE41BE71F5}" type="parTrans" cxnId="{BAE9AECA-DD2E-4680-B0AD-48B21BC8362F}">
      <dgm:prSet/>
      <dgm:spPr/>
      <dgm:t>
        <a:bodyPr/>
        <a:lstStyle/>
        <a:p>
          <a:endParaRPr lang="en-US"/>
        </a:p>
      </dgm:t>
    </dgm:pt>
    <dgm:pt modelId="{D09F22D7-5AA1-4420-90A1-0D6135779E2A}" type="sibTrans" cxnId="{BAE9AECA-DD2E-4680-B0AD-48B21BC8362F}">
      <dgm:prSet/>
      <dgm:spPr/>
      <dgm:t>
        <a:bodyPr/>
        <a:lstStyle/>
        <a:p>
          <a:endParaRPr lang="en-US"/>
        </a:p>
      </dgm:t>
    </dgm:pt>
    <dgm:pt modelId="{2D4917E4-F9A6-45CD-A0B2-F8B06B0BA32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3754061-46C4-4E63-A1CE-06405C35CB3D}" type="sibTrans" cxnId="{F51E3C27-81A3-4425-B5B0-E7E12DEED76A}">
      <dgm:prSet/>
      <dgm:spPr/>
      <dgm:t>
        <a:bodyPr/>
        <a:lstStyle/>
        <a:p>
          <a:endParaRPr lang="en-US"/>
        </a:p>
      </dgm:t>
    </dgm:pt>
    <dgm:pt modelId="{C5805B13-7A7E-4A08-BD8D-39258343DCB7}" type="parTrans" cxnId="{F51E3C27-81A3-4425-B5B0-E7E12DEED76A}">
      <dgm:prSet/>
      <dgm:spPr/>
      <dgm:t>
        <a:bodyPr/>
        <a:lstStyle/>
        <a:p>
          <a:endParaRPr lang="en-US"/>
        </a:p>
      </dgm:t>
    </dgm:pt>
    <dgm:pt modelId="{F0A4CE2B-6BF6-4E80-AE86-01A8AC640AD4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CFCA9BF-A803-444A-8354-22D68CD53BC1}" type="parTrans" cxnId="{868F14E2-B132-4B02-992A-90997CC0DFFA}">
      <dgm:prSet/>
      <dgm:spPr/>
      <dgm:t>
        <a:bodyPr/>
        <a:lstStyle/>
        <a:p>
          <a:endParaRPr lang="en-US"/>
        </a:p>
      </dgm:t>
    </dgm:pt>
    <dgm:pt modelId="{B58F6FB0-D1A3-4401-8C8F-FFBEB0A36FCB}" type="sibTrans" cxnId="{868F14E2-B132-4B02-992A-90997CC0DFFA}">
      <dgm:prSet/>
      <dgm:spPr/>
      <dgm:t>
        <a:bodyPr/>
        <a:lstStyle/>
        <a:p>
          <a:endParaRPr lang="en-US"/>
        </a:p>
      </dgm:t>
    </dgm:pt>
    <dgm:pt modelId="{269DCF2F-71FD-42DA-AE44-E93910441557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C0A80A4-B95B-41E8-8D0E-55D943EF3A24}" type="parTrans" cxnId="{4FA2DDED-0EA9-405F-B789-FB1B86BB1F82}">
      <dgm:prSet/>
      <dgm:spPr/>
      <dgm:t>
        <a:bodyPr/>
        <a:lstStyle/>
        <a:p>
          <a:endParaRPr lang="en-US"/>
        </a:p>
      </dgm:t>
    </dgm:pt>
    <dgm:pt modelId="{03D18037-6227-4050-A05A-A7DD585D4BB3}" type="sibTrans" cxnId="{4FA2DDED-0EA9-405F-B789-FB1B86BB1F82}">
      <dgm:prSet/>
      <dgm:spPr/>
      <dgm:t>
        <a:bodyPr/>
        <a:lstStyle/>
        <a:p>
          <a:endParaRPr lang="en-US"/>
        </a:p>
      </dgm:t>
    </dgm:pt>
    <dgm:pt modelId="{7264BE67-C6C3-4790-B684-9EB45D7BE8CC}">
      <dgm:prSet phldrT="[Text]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B0D1C45-212E-480C-AF0D-0F8132C3F86F}" type="parTrans" cxnId="{E9E8ABC1-CC64-4664-8CBC-281A4F057E63}">
      <dgm:prSet/>
      <dgm:spPr/>
      <dgm:t>
        <a:bodyPr/>
        <a:lstStyle/>
        <a:p>
          <a:endParaRPr lang="en-US"/>
        </a:p>
      </dgm:t>
    </dgm:pt>
    <dgm:pt modelId="{811A3518-EB24-4DB1-B952-4F0A9757799A}" type="sibTrans" cxnId="{E9E8ABC1-CC64-4664-8CBC-281A4F057E63}">
      <dgm:prSet/>
      <dgm:spPr/>
      <dgm:t>
        <a:bodyPr/>
        <a:lstStyle/>
        <a:p>
          <a:endParaRPr lang="en-US"/>
        </a:p>
      </dgm:t>
    </dgm:pt>
    <dgm:pt modelId="{3921B20D-1A25-445C-A662-152FF81C5E36}">
      <dgm:prSet phldrT="[Text]"/>
      <dgm:spPr>
        <a:blipFill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E1A82EC-9CAA-4F72-A0E6-77CA6FBC1D6A}" type="parTrans" cxnId="{23D0B640-D43B-4E5A-A0AA-B83DFE353092}">
      <dgm:prSet/>
      <dgm:spPr/>
      <dgm:t>
        <a:bodyPr/>
        <a:lstStyle/>
        <a:p>
          <a:endParaRPr lang="en-US"/>
        </a:p>
      </dgm:t>
    </dgm:pt>
    <dgm:pt modelId="{9E162B37-AC9C-471D-8D60-C3F99DDECB49}" type="sibTrans" cxnId="{23D0B640-D43B-4E5A-A0AA-B83DFE353092}">
      <dgm:prSet/>
      <dgm:spPr/>
      <dgm:t>
        <a:bodyPr/>
        <a:lstStyle/>
        <a:p>
          <a:endParaRPr lang="en-US"/>
        </a:p>
      </dgm:t>
    </dgm:pt>
    <dgm:pt modelId="{75FFD198-C208-4885-A80A-45C9A5E085DC}">
      <dgm:prSet phldrT="[Text]"/>
      <dgm:spPr>
        <a:blipFill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530631-C3BF-413C-B510-A76986FBF714}" type="parTrans" cxnId="{89218BE8-1A92-4992-B5D1-0329CD491F0D}">
      <dgm:prSet/>
      <dgm:spPr/>
      <dgm:t>
        <a:bodyPr/>
        <a:lstStyle/>
        <a:p>
          <a:endParaRPr lang="en-US"/>
        </a:p>
      </dgm:t>
    </dgm:pt>
    <dgm:pt modelId="{1553C0F7-4422-4744-B8CC-C58FE80678C7}" type="sibTrans" cxnId="{89218BE8-1A92-4992-B5D1-0329CD491F0D}">
      <dgm:prSet/>
      <dgm:spPr/>
      <dgm:t>
        <a:bodyPr/>
        <a:lstStyle/>
        <a:p>
          <a:endParaRPr lang="en-US"/>
        </a:p>
      </dgm:t>
    </dgm:pt>
    <dgm:pt modelId="{2AC9C236-DAB8-4CD9-B0B4-8EC35634D493}">
      <dgm:prSet phldrT="[Text]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C71843A-98F5-4928-A22F-2C03D23030F2}" type="parTrans" cxnId="{78751DDC-404B-420C-AFA8-E9FB73893F74}">
      <dgm:prSet/>
      <dgm:spPr/>
      <dgm:t>
        <a:bodyPr/>
        <a:lstStyle/>
        <a:p>
          <a:endParaRPr lang="en-US"/>
        </a:p>
      </dgm:t>
    </dgm:pt>
    <dgm:pt modelId="{571E2CCC-D6BF-4B3A-8322-6AC975881193}" type="sibTrans" cxnId="{78751DDC-404B-420C-AFA8-E9FB73893F74}">
      <dgm:prSet/>
      <dgm:spPr/>
      <dgm:t>
        <a:bodyPr/>
        <a:lstStyle/>
        <a:p>
          <a:endParaRPr lang="en-US"/>
        </a:p>
      </dgm:t>
    </dgm:pt>
    <dgm:pt modelId="{C729CE8E-4D82-4DC1-809D-804E11B249AF}">
      <dgm:prSet phldrT="[Text]"/>
      <dgm:spPr>
        <a:blipFill>
          <a:blip xmlns:r="http://schemas.openxmlformats.org/officeDocument/2006/relationships" r:embed="rId10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D0EEE5-377D-4413-A5A1-F686B080C92D}" type="parTrans" cxnId="{A8849162-C661-4DB8-B02A-F12B8C4128F1}">
      <dgm:prSet/>
      <dgm:spPr/>
      <dgm:t>
        <a:bodyPr/>
        <a:lstStyle/>
        <a:p>
          <a:endParaRPr lang="en-US"/>
        </a:p>
      </dgm:t>
    </dgm:pt>
    <dgm:pt modelId="{BFA249E2-F4E6-4741-8FF4-5168ECB2982A}" type="sibTrans" cxnId="{A8849162-C661-4DB8-B02A-F12B8C4128F1}">
      <dgm:prSet/>
      <dgm:spPr/>
      <dgm:t>
        <a:bodyPr/>
        <a:lstStyle/>
        <a:p>
          <a:endParaRPr lang="en-US"/>
        </a:p>
      </dgm:t>
    </dgm:pt>
    <dgm:pt modelId="{36545ADA-76EF-43C1-8FE4-5518EB367BC2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2ADFEC8-6C84-4B02-8619-BE30BCBD07B2}" type="parTrans" cxnId="{6EFB2293-AD4E-4AEB-B9B6-E85B5B562DCC}">
      <dgm:prSet/>
      <dgm:spPr/>
      <dgm:t>
        <a:bodyPr/>
        <a:lstStyle/>
        <a:p>
          <a:endParaRPr lang="en-US"/>
        </a:p>
      </dgm:t>
    </dgm:pt>
    <dgm:pt modelId="{B94F48F3-568F-42E6-9C5F-19F575D8C007}" type="sibTrans" cxnId="{6EFB2293-AD4E-4AEB-B9B6-E85B5B562DCC}">
      <dgm:prSet/>
      <dgm:spPr/>
      <dgm:t>
        <a:bodyPr/>
        <a:lstStyle/>
        <a:p>
          <a:endParaRPr lang="en-US"/>
        </a:p>
      </dgm:t>
    </dgm:pt>
    <dgm:pt modelId="{C3B5D9D0-7A96-4127-9B90-CEF6014BCCD0}">
      <dgm:prSet phldrT="[Text]"/>
      <dgm:spPr>
        <a:blipFill>
          <a:blip xmlns:r="http://schemas.openxmlformats.org/officeDocument/2006/relationships" r:embed="rId1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2D53D70-A902-4CFE-A1AC-71AB399CF757}" type="parTrans" cxnId="{51704072-8C77-4207-BF11-A1F6BC7BAD9D}">
      <dgm:prSet/>
      <dgm:spPr/>
      <dgm:t>
        <a:bodyPr/>
        <a:lstStyle/>
        <a:p>
          <a:endParaRPr lang="en-US"/>
        </a:p>
      </dgm:t>
    </dgm:pt>
    <dgm:pt modelId="{D68D4967-FDD3-47B1-BD8D-C6FDFDF25026}" type="sibTrans" cxnId="{51704072-8C77-4207-BF11-A1F6BC7BAD9D}">
      <dgm:prSet/>
      <dgm:spPr/>
      <dgm:t>
        <a:bodyPr/>
        <a:lstStyle/>
        <a:p>
          <a:endParaRPr lang="en-US"/>
        </a:p>
      </dgm:t>
    </dgm:pt>
    <dgm:pt modelId="{6BADFF27-103D-46D3-BD7E-ED5976F79522}">
      <dgm:prSet phldrT="[Text]"/>
      <dgm:spPr>
        <a:blipFill>
          <a:blip xmlns:r="http://schemas.openxmlformats.org/officeDocument/2006/relationships" r:embed="rId1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537A339-94BB-4135-BBE1-35CA8E7464E4}" type="parTrans" cxnId="{1DB012D3-8AAA-4626-9BA1-C3FC08F324B8}">
      <dgm:prSet/>
      <dgm:spPr/>
      <dgm:t>
        <a:bodyPr/>
        <a:lstStyle/>
        <a:p>
          <a:endParaRPr lang="en-US"/>
        </a:p>
      </dgm:t>
    </dgm:pt>
    <dgm:pt modelId="{6E9BECA8-6AD8-4599-A52D-9E494761B8D6}" type="sibTrans" cxnId="{1DB012D3-8AAA-4626-9BA1-C3FC08F324B8}">
      <dgm:prSet/>
      <dgm:spPr/>
      <dgm:t>
        <a:bodyPr/>
        <a:lstStyle/>
        <a:p>
          <a:endParaRPr lang="en-US"/>
        </a:p>
      </dgm:t>
    </dgm:pt>
    <dgm:pt modelId="{C915C17C-1C46-4842-B01B-1376AABB33EC}">
      <dgm:prSet phldrT="[Text]"/>
      <dgm:spPr>
        <a:blipFill>
          <a:blip xmlns:r="http://schemas.openxmlformats.org/officeDocument/2006/relationships" r:embed="rId1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D03B1C8-66E1-4B2E-9721-C9A230D6E7EB}" type="parTrans" cxnId="{97F575D1-4E7A-4FBC-A1A6-E32669A09FC2}">
      <dgm:prSet/>
      <dgm:spPr/>
      <dgm:t>
        <a:bodyPr/>
        <a:lstStyle/>
        <a:p>
          <a:endParaRPr lang="en-US"/>
        </a:p>
      </dgm:t>
    </dgm:pt>
    <dgm:pt modelId="{C0456ACB-629D-4CEB-9C6C-47FFB4E3D4C7}" type="sibTrans" cxnId="{97F575D1-4E7A-4FBC-A1A6-E32669A09FC2}">
      <dgm:prSet/>
      <dgm:spPr/>
      <dgm:t>
        <a:bodyPr/>
        <a:lstStyle/>
        <a:p>
          <a:endParaRPr lang="en-US"/>
        </a:p>
      </dgm:t>
    </dgm:pt>
    <dgm:pt modelId="{6C8703BD-5CCC-4123-8CE1-2A15F0F07B73}">
      <dgm:prSet phldrT="[Text]"/>
      <dgm:spPr>
        <a:blipFill>
          <a:blip xmlns:r="http://schemas.openxmlformats.org/officeDocument/2006/relationships" r:embed="rId1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1A814F5-8245-4E49-8E16-73F40DF324DD}" type="parTrans" cxnId="{E0896A06-8965-41C8-844D-191BAC4B7F2B}">
      <dgm:prSet/>
      <dgm:spPr/>
      <dgm:t>
        <a:bodyPr/>
        <a:lstStyle/>
        <a:p>
          <a:endParaRPr lang="en-US"/>
        </a:p>
      </dgm:t>
    </dgm:pt>
    <dgm:pt modelId="{8B625D68-9CF9-4C63-9EFD-36BEFDC05968}" type="sibTrans" cxnId="{E0896A06-8965-41C8-844D-191BAC4B7F2B}">
      <dgm:prSet/>
      <dgm:spPr/>
      <dgm:t>
        <a:bodyPr/>
        <a:lstStyle/>
        <a:p>
          <a:endParaRPr lang="en-US"/>
        </a:p>
      </dgm:t>
    </dgm:pt>
    <dgm:pt modelId="{17F26D79-6E79-4BB6-964D-5EFBC49D1475}">
      <dgm:prSet phldrT="[Text]"/>
      <dgm:spPr>
        <a:blipFill>
          <a:blip xmlns:r="http://schemas.openxmlformats.org/officeDocument/2006/relationships" r:embed="rId1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1290025-64C1-48BA-9B6A-855140C2C35F}" type="parTrans" cxnId="{6B5F8E84-311E-404C-87EF-1D2096D2C313}">
      <dgm:prSet/>
      <dgm:spPr/>
      <dgm:t>
        <a:bodyPr/>
        <a:lstStyle/>
        <a:p>
          <a:endParaRPr lang="en-US"/>
        </a:p>
      </dgm:t>
    </dgm:pt>
    <dgm:pt modelId="{F2E4A086-62A2-4D4A-BB59-3E890C5D7859}" type="sibTrans" cxnId="{6B5F8E84-311E-404C-87EF-1D2096D2C313}">
      <dgm:prSet/>
      <dgm:spPr/>
      <dgm:t>
        <a:bodyPr/>
        <a:lstStyle/>
        <a:p>
          <a:endParaRPr lang="en-US"/>
        </a:p>
      </dgm:t>
    </dgm:pt>
    <dgm:pt modelId="{3A3E5C8D-9468-4D65-960F-9A20C29BDFB5}">
      <dgm:prSet phldrT="[Text]"/>
      <dgm:spPr>
        <a:blipFill>
          <a:blip xmlns:r="http://schemas.openxmlformats.org/officeDocument/2006/relationships" r:embed="rId1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12539D7-6795-4E11-B875-EBAFD31AACB3}" type="parTrans" cxnId="{D8D8668F-EFE2-4E38-A0DD-AD22D41CE14C}">
      <dgm:prSet/>
      <dgm:spPr/>
      <dgm:t>
        <a:bodyPr/>
        <a:lstStyle/>
        <a:p>
          <a:endParaRPr lang="en-US"/>
        </a:p>
      </dgm:t>
    </dgm:pt>
    <dgm:pt modelId="{37EE720F-122D-45FE-933D-48AA6B6F5B3F}" type="sibTrans" cxnId="{D8D8668F-EFE2-4E38-A0DD-AD22D41CE14C}">
      <dgm:prSet/>
      <dgm:spPr/>
      <dgm:t>
        <a:bodyPr/>
        <a:lstStyle/>
        <a:p>
          <a:endParaRPr lang="en-US"/>
        </a:p>
      </dgm:t>
    </dgm:pt>
    <dgm:pt modelId="{D4162E1D-DFDF-490A-9A78-42C4BC30C562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054149A-9001-4AC7-BFCE-D8D0AB150DEA}" type="parTrans" cxnId="{443DED69-EC71-4D66-AA46-DE3E8E30E8AC}">
      <dgm:prSet/>
      <dgm:spPr/>
      <dgm:t>
        <a:bodyPr/>
        <a:lstStyle/>
        <a:p>
          <a:endParaRPr lang="en-US"/>
        </a:p>
      </dgm:t>
    </dgm:pt>
    <dgm:pt modelId="{4BB5B84B-AFD6-4B52-9B9B-80709EF72FFF}" type="sibTrans" cxnId="{443DED69-EC71-4D66-AA46-DE3E8E30E8AC}">
      <dgm:prSet/>
      <dgm:spPr/>
      <dgm:t>
        <a:bodyPr/>
        <a:lstStyle/>
        <a:p>
          <a:endParaRPr lang="en-US"/>
        </a:p>
      </dgm:t>
    </dgm:pt>
    <dgm:pt modelId="{F34DE693-0AC7-4A87-814E-BEFAD8A8664E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7609EBF-CA97-4361-8B44-A75B7545D773}" type="parTrans" cxnId="{390E4128-1DB0-46A2-B169-68C157BB4771}">
      <dgm:prSet/>
      <dgm:spPr/>
      <dgm:t>
        <a:bodyPr/>
        <a:lstStyle/>
        <a:p>
          <a:endParaRPr lang="en-US"/>
        </a:p>
      </dgm:t>
    </dgm:pt>
    <dgm:pt modelId="{21BB9C66-F8B0-4B7E-9107-A9CBEFBE7A5C}" type="sibTrans" cxnId="{390E4128-1DB0-46A2-B169-68C157BB4771}">
      <dgm:prSet/>
      <dgm:spPr/>
      <dgm:t>
        <a:bodyPr/>
        <a:lstStyle/>
        <a:p>
          <a:endParaRPr lang="en-US"/>
        </a:p>
      </dgm:t>
    </dgm:pt>
    <dgm:pt modelId="{9FFBFC70-91DC-4EAE-943C-25AF06E9FEC9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78A22F9-BF04-4917-AE09-71A357DB0EFA}" type="parTrans" cxnId="{D424DC77-D6C8-44B3-A460-6E60D6CCCFE6}">
      <dgm:prSet/>
      <dgm:spPr/>
      <dgm:t>
        <a:bodyPr/>
        <a:lstStyle/>
        <a:p>
          <a:endParaRPr lang="en-US"/>
        </a:p>
      </dgm:t>
    </dgm:pt>
    <dgm:pt modelId="{7EEEB142-14CB-48CF-BEDA-BD3A90A62C72}" type="sibTrans" cxnId="{D424DC77-D6C8-44B3-A460-6E60D6CCCFE6}">
      <dgm:prSet/>
      <dgm:spPr/>
      <dgm:t>
        <a:bodyPr/>
        <a:lstStyle/>
        <a:p>
          <a:endParaRPr lang="en-US"/>
        </a:p>
      </dgm:t>
    </dgm:pt>
    <dgm:pt modelId="{AA7B29D9-9D27-4CDE-900F-8BB2B72493B5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74EC78E-EB0B-4E54-A253-D84D871ABE8C}" type="parTrans" cxnId="{DDE4C5DC-315A-409F-BC5B-9810EC513660}">
      <dgm:prSet/>
      <dgm:spPr/>
      <dgm:t>
        <a:bodyPr/>
        <a:lstStyle/>
        <a:p>
          <a:endParaRPr lang="en-US"/>
        </a:p>
      </dgm:t>
    </dgm:pt>
    <dgm:pt modelId="{1BFEA1A0-32E8-478E-8945-4A93F7C34379}" type="sibTrans" cxnId="{DDE4C5DC-315A-409F-BC5B-9810EC513660}">
      <dgm:prSet/>
      <dgm:spPr/>
      <dgm:t>
        <a:bodyPr/>
        <a:lstStyle/>
        <a:p>
          <a:endParaRPr lang="en-US"/>
        </a:p>
      </dgm:t>
    </dgm:pt>
    <dgm:pt modelId="{E1A38998-FA21-4FAC-9CE8-5FAA450CF3AC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B05FFC-34AD-42E6-B0BB-821752724E75}" type="parTrans" cxnId="{A62E88CF-0D8A-4B24-9D3A-06188B3C34AF}">
      <dgm:prSet/>
      <dgm:spPr/>
      <dgm:t>
        <a:bodyPr/>
        <a:lstStyle/>
        <a:p>
          <a:endParaRPr lang="en-US"/>
        </a:p>
      </dgm:t>
    </dgm:pt>
    <dgm:pt modelId="{97B6CF85-5741-43DD-83AB-BDC3A27F3973}" type="sibTrans" cxnId="{A62E88CF-0D8A-4B24-9D3A-06188B3C34AF}">
      <dgm:prSet/>
      <dgm:spPr/>
      <dgm:t>
        <a:bodyPr/>
        <a:lstStyle/>
        <a:p>
          <a:endParaRPr lang="en-US"/>
        </a:p>
      </dgm:t>
    </dgm:pt>
    <dgm:pt modelId="{FA6F5B46-4EDA-4D45-9F46-BFB13090CBD3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3D45994-D878-4EDC-8752-6A7AC71CBD8A}" type="parTrans" cxnId="{4F9DEA5E-CE1F-47DD-86CF-4A047F1D9152}">
      <dgm:prSet/>
      <dgm:spPr/>
      <dgm:t>
        <a:bodyPr/>
        <a:lstStyle/>
        <a:p>
          <a:endParaRPr lang="en-US"/>
        </a:p>
      </dgm:t>
    </dgm:pt>
    <dgm:pt modelId="{2C70C082-9A51-4372-BEBB-8E23FE03DF37}" type="sibTrans" cxnId="{4F9DEA5E-CE1F-47DD-86CF-4A047F1D9152}">
      <dgm:prSet/>
      <dgm:spPr/>
      <dgm:t>
        <a:bodyPr/>
        <a:lstStyle/>
        <a:p>
          <a:endParaRPr lang="en-US"/>
        </a:p>
      </dgm:t>
    </dgm:pt>
    <dgm:pt modelId="{3C20C999-5976-43FE-B767-FB618907919F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286E5E7-925D-43A4-9526-BAE8BD533036}" type="parTrans" cxnId="{2F6B16A1-0335-4CB5-B981-4087D914B68E}">
      <dgm:prSet/>
      <dgm:spPr/>
      <dgm:t>
        <a:bodyPr/>
        <a:lstStyle/>
        <a:p>
          <a:endParaRPr lang="en-US"/>
        </a:p>
      </dgm:t>
    </dgm:pt>
    <dgm:pt modelId="{F31BE26A-1008-4416-9609-93F072B5687A}" type="sibTrans" cxnId="{2F6B16A1-0335-4CB5-B981-4087D914B68E}">
      <dgm:prSet/>
      <dgm:spPr/>
      <dgm:t>
        <a:bodyPr/>
        <a:lstStyle/>
        <a:p>
          <a:endParaRPr lang="en-US"/>
        </a:p>
      </dgm:t>
    </dgm:pt>
    <dgm:pt modelId="{E594E33D-980B-45BC-8963-4823AE7AD7D5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5DE363F-23B4-4521-899D-564E2ED0A733}" type="parTrans" cxnId="{0E0F7D7F-FE87-4721-9894-7E06ADB52EEA}">
      <dgm:prSet/>
      <dgm:spPr/>
      <dgm:t>
        <a:bodyPr/>
        <a:lstStyle/>
        <a:p>
          <a:endParaRPr lang="en-US"/>
        </a:p>
      </dgm:t>
    </dgm:pt>
    <dgm:pt modelId="{DD3C8761-5B0B-4F28-A555-7B3C648A685D}" type="sibTrans" cxnId="{0E0F7D7F-FE87-4721-9894-7E06ADB52EEA}">
      <dgm:prSet/>
      <dgm:spPr/>
      <dgm:t>
        <a:bodyPr/>
        <a:lstStyle/>
        <a:p>
          <a:endParaRPr lang="en-US"/>
        </a:p>
      </dgm:t>
    </dgm:pt>
    <dgm:pt modelId="{B440C832-AC00-4F47-91DD-3AB517C4A8AA}">
      <dgm:prSet phldrT="[Text]"/>
      <dgm:spPr>
        <a:blipFill>
          <a:blip xmlns:r="http://schemas.openxmlformats.org/officeDocument/2006/relationships" r:embed="rId1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CCE4B12-4239-47DA-9D50-AFF979B6AF83}" type="parTrans" cxnId="{532FB309-31B0-4AAB-950D-6D2673BBA00D}">
      <dgm:prSet/>
      <dgm:spPr/>
      <dgm:t>
        <a:bodyPr/>
        <a:lstStyle/>
        <a:p>
          <a:endParaRPr lang="en-US"/>
        </a:p>
      </dgm:t>
    </dgm:pt>
    <dgm:pt modelId="{36FD49A0-4772-44E2-8A25-14A03FD8E2A1}" type="sibTrans" cxnId="{532FB309-31B0-4AAB-950D-6D2673BBA00D}">
      <dgm:prSet/>
      <dgm:spPr/>
      <dgm:t>
        <a:bodyPr/>
        <a:lstStyle/>
        <a:p>
          <a:endParaRPr lang="en-US"/>
        </a:p>
      </dgm:t>
    </dgm:pt>
    <dgm:pt modelId="{92BCF52E-0B9A-4CC9-B4C2-CB0FD119724B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4ED2EAD-846B-4C8F-B786-BC3EDFCA845E}" type="parTrans" cxnId="{25F61C9E-0BF7-44AE-86DF-29102B7219AE}">
      <dgm:prSet/>
      <dgm:spPr/>
      <dgm:t>
        <a:bodyPr/>
        <a:lstStyle/>
        <a:p>
          <a:endParaRPr lang="en-US"/>
        </a:p>
      </dgm:t>
    </dgm:pt>
    <dgm:pt modelId="{30A30416-D153-44D1-8032-E86492507050}" type="sibTrans" cxnId="{25F61C9E-0BF7-44AE-86DF-29102B7219AE}">
      <dgm:prSet/>
      <dgm:spPr/>
      <dgm:t>
        <a:bodyPr/>
        <a:lstStyle/>
        <a:p>
          <a:endParaRPr lang="en-US"/>
        </a:p>
      </dgm:t>
    </dgm:pt>
    <dgm:pt modelId="{1D3787DA-D0C4-4D53-857E-D4A31E6AAF6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D8BCE-FCF4-444D-9E86-AE4B45059BA7}" type="parTrans" cxnId="{DEDD83D8-9166-455B-9CA0-D843F5FC787B}">
      <dgm:prSet/>
      <dgm:spPr/>
      <dgm:t>
        <a:bodyPr/>
        <a:lstStyle/>
        <a:p>
          <a:endParaRPr lang="en-US"/>
        </a:p>
      </dgm:t>
    </dgm:pt>
    <dgm:pt modelId="{BCE27EC9-E4D1-4E4F-9A07-BD3630400DB5}" type="sibTrans" cxnId="{DEDD83D8-9166-455B-9CA0-D843F5FC787B}">
      <dgm:prSet/>
      <dgm:spPr/>
      <dgm:t>
        <a:bodyPr/>
        <a:lstStyle/>
        <a:p>
          <a:endParaRPr lang="en-US"/>
        </a:p>
      </dgm:t>
    </dgm:pt>
    <dgm:pt modelId="{2DB49CD0-7CCD-4815-B098-F7E76F5FEF30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3BE18ED-57EB-47B7-A7C2-0937A6210A89}" type="parTrans" cxnId="{03ABD540-BA51-4133-BA14-789C15591942}">
      <dgm:prSet/>
      <dgm:spPr/>
      <dgm:t>
        <a:bodyPr/>
        <a:lstStyle/>
        <a:p>
          <a:endParaRPr lang="en-US"/>
        </a:p>
      </dgm:t>
    </dgm:pt>
    <dgm:pt modelId="{DF6AACA6-7ACF-4891-ABFF-9D82714F4913}" type="sibTrans" cxnId="{03ABD540-BA51-4133-BA14-789C15591942}">
      <dgm:prSet/>
      <dgm:spPr/>
      <dgm:t>
        <a:bodyPr/>
        <a:lstStyle/>
        <a:p>
          <a:endParaRPr lang="en-US"/>
        </a:p>
      </dgm:t>
    </dgm:pt>
    <dgm:pt modelId="{3D63864F-DDB5-44FA-A879-ADCF2B97CF07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C188845-2F74-4C7D-A5F4-49D6823FEDBD}" type="parTrans" cxnId="{8BE20A7E-27BF-4922-B631-894F9C63703F}">
      <dgm:prSet/>
      <dgm:spPr/>
      <dgm:t>
        <a:bodyPr/>
        <a:lstStyle/>
        <a:p>
          <a:endParaRPr lang="en-US"/>
        </a:p>
      </dgm:t>
    </dgm:pt>
    <dgm:pt modelId="{5B139CDE-B3F7-473E-A689-368351D00E4A}" type="sibTrans" cxnId="{8BE20A7E-27BF-4922-B631-894F9C63703F}">
      <dgm:prSet/>
      <dgm:spPr/>
      <dgm:t>
        <a:bodyPr/>
        <a:lstStyle/>
        <a:p>
          <a:endParaRPr lang="en-US"/>
        </a:p>
      </dgm:t>
    </dgm:pt>
    <dgm:pt modelId="{F6814D0F-A4A6-476B-8C97-BEC563AE9DCC}">
      <dgm:prSet phldrT="[Text]"/>
      <dgm:spPr>
        <a:blipFill>
          <a:blip xmlns:r="http://schemas.openxmlformats.org/officeDocument/2006/relationships" r:embed="rId1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58E8E93-475B-4287-9183-AC0F5E9DF350}" type="parTrans" cxnId="{378017CF-CB02-40B2-A51F-9F7FC1C75B6D}">
      <dgm:prSet/>
      <dgm:spPr/>
      <dgm:t>
        <a:bodyPr/>
        <a:lstStyle/>
        <a:p>
          <a:endParaRPr lang="en-US"/>
        </a:p>
      </dgm:t>
    </dgm:pt>
    <dgm:pt modelId="{621266F6-CF2C-4C68-BD96-E13EB4657F88}" type="sibTrans" cxnId="{378017CF-CB02-40B2-A51F-9F7FC1C75B6D}">
      <dgm:prSet/>
      <dgm:spPr/>
      <dgm:t>
        <a:bodyPr/>
        <a:lstStyle/>
        <a:p>
          <a:endParaRPr lang="en-US"/>
        </a:p>
      </dgm:t>
    </dgm:pt>
    <dgm:pt modelId="{06FDEDC3-7C02-49C2-889B-32EA3C66FE51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B4F8627-557A-45F8-A1A9-41862B595F26}" type="parTrans" cxnId="{1FB7B439-844F-490B-9BB5-A72B2D67869B}">
      <dgm:prSet/>
      <dgm:spPr/>
      <dgm:t>
        <a:bodyPr/>
        <a:lstStyle/>
        <a:p>
          <a:endParaRPr lang="en-US"/>
        </a:p>
      </dgm:t>
    </dgm:pt>
    <dgm:pt modelId="{9841C9B3-7038-4A91-AE27-941A1E7085EC}" type="sibTrans" cxnId="{1FB7B439-844F-490B-9BB5-A72B2D67869B}">
      <dgm:prSet/>
      <dgm:spPr/>
      <dgm:t>
        <a:bodyPr/>
        <a:lstStyle/>
        <a:p>
          <a:endParaRPr lang="en-US"/>
        </a:p>
      </dgm:t>
    </dgm:pt>
    <dgm:pt modelId="{ABCBFCB2-52BB-48EB-94AC-926D26F0A9CB}" type="pres">
      <dgm:prSet presAssocID="{83CC21DB-1B3D-4181-9BCC-D7CD00AE1993}" presName="diagram" presStyleCnt="0">
        <dgm:presLayoutVars>
          <dgm:dir/>
          <dgm:resizeHandles val="exact"/>
        </dgm:presLayoutVars>
      </dgm:prSet>
      <dgm:spPr/>
    </dgm:pt>
    <dgm:pt modelId="{8E3D932E-624B-440D-9110-CDEE2BB1CDD0}" type="pres">
      <dgm:prSet presAssocID="{856A4A76-D8DE-417B-B128-2241E3D64FC2}" presName="node" presStyleLbl="node1" presStyleIdx="0" presStyleCnt="36">
        <dgm:presLayoutVars>
          <dgm:bulletEnabled val="1"/>
        </dgm:presLayoutVars>
      </dgm:prSet>
      <dgm:spPr/>
    </dgm:pt>
    <dgm:pt modelId="{EA1C85A5-2D3C-4A08-B7A2-453BCF20DC9D}" type="pres">
      <dgm:prSet presAssocID="{79B63724-3EB6-485E-85AC-A070AD0CC572}" presName="sibTrans" presStyleCnt="0"/>
      <dgm:spPr/>
    </dgm:pt>
    <dgm:pt modelId="{923A649B-C9C5-42F1-9095-BBC51BB7F350}" type="pres">
      <dgm:prSet presAssocID="{FE11852A-BFCB-4DC4-AEFE-555CD033EB8C}" presName="node" presStyleLbl="node1" presStyleIdx="1" presStyleCnt="36">
        <dgm:presLayoutVars>
          <dgm:bulletEnabled val="1"/>
        </dgm:presLayoutVars>
      </dgm:prSet>
      <dgm:spPr/>
    </dgm:pt>
    <dgm:pt modelId="{0B0C4FBE-1089-41F2-A9AE-9C3230A5A1E7}" type="pres">
      <dgm:prSet presAssocID="{E292F0D9-17A5-4ACC-BFFB-A9738FCA26BF}" presName="sibTrans" presStyleCnt="0"/>
      <dgm:spPr/>
    </dgm:pt>
    <dgm:pt modelId="{6CD0719B-4DED-40B5-B8E7-6AA8FB32E1D3}" type="pres">
      <dgm:prSet presAssocID="{D4CDD1D9-E141-4059-9875-FE31FEB7156F}" presName="node" presStyleLbl="node1" presStyleIdx="2" presStyleCnt="36">
        <dgm:presLayoutVars>
          <dgm:bulletEnabled val="1"/>
        </dgm:presLayoutVars>
      </dgm:prSet>
      <dgm:spPr/>
    </dgm:pt>
    <dgm:pt modelId="{CCF5FA5F-914F-4C1A-9EBC-46867DD0D909}" type="pres">
      <dgm:prSet presAssocID="{CC48E3B8-4397-4C04-B98E-EE2FF6B23C21}" presName="sibTrans" presStyleCnt="0"/>
      <dgm:spPr/>
    </dgm:pt>
    <dgm:pt modelId="{62015681-55F6-4E99-BBEA-1CB58A7271C4}" type="pres">
      <dgm:prSet presAssocID="{07F633DE-F444-400E-8B13-151F146D3353}" presName="node" presStyleLbl="node1" presStyleIdx="3" presStyleCnt="36">
        <dgm:presLayoutVars>
          <dgm:bulletEnabled val="1"/>
        </dgm:presLayoutVars>
      </dgm:prSet>
      <dgm:spPr/>
    </dgm:pt>
    <dgm:pt modelId="{9CCBC52B-9020-4135-8E1C-48F4DB72768D}" type="pres">
      <dgm:prSet presAssocID="{6B9DA0BF-515A-4721-A574-894760716ED7}" presName="sibTrans" presStyleCnt="0"/>
      <dgm:spPr/>
    </dgm:pt>
    <dgm:pt modelId="{ADF55665-1B6A-402B-A90F-7D3D9630514C}" type="pres">
      <dgm:prSet presAssocID="{2D4917E4-F9A6-45CD-A0B2-F8B06B0BA322}" presName="node" presStyleLbl="node1" presStyleIdx="4" presStyleCnt="36">
        <dgm:presLayoutVars>
          <dgm:bulletEnabled val="1"/>
        </dgm:presLayoutVars>
      </dgm:prSet>
      <dgm:spPr/>
    </dgm:pt>
    <dgm:pt modelId="{9ECED313-4615-4BC3-9012-3896BAFCD0D5}" type="pres">
      <dgm:prSet presAssocID="{D3754061-46C4-4E63-A1CE-06405C35CB3D}" presName="sibTrans" presStyleCnt="0"/>
      <dgm:spPr/>
    </dgm:pt>
    <dgm:pt modelId="{AFB06BB9-8298-4DEE-9723-DB27EB4FC4FE}" type="pres">
      <dgm:prSet presAssocID="{3D63864F-DDB5-44FA-A879-ADCF2B97CF07}" presName="node" presStyleLbl="node1" presStyleIdx="5" presStyleCnt="36">
        <dgm:presLayoutVars>
          <dgm:bulletEnabled val="1"/>
        </dgm:presLayoutVars>
      </dgm:prSet>
      <dgm:spPr/>
    </dgm:pt>
    <dgm:pt modelId="{31FDE5E6-3474-4134-A42A-8CBC97FE4C55}" type="pres">
      <dgm:prSet presAssocID="{5B139CDE-B3F7-473E-A689-368351D00E4A}" presName="sibTrans" presStyleCnt="0"/>
      <dgm:spPr/>
    </dgm:pt>
    <dgm:pt modelId="{62405C17-9B15-4350-B670-45E5604AF804}" type="pres">
      <dgm:prSet presAssocID="{2E39329D-5CF0-44FA-AAA5-CEBAEE57E6DC}" presName="node" presStyleLbl="node1" presStyleIdx="6" presStyleCnt="36">
        <dgm:presLayoutVars>
          <dgm:bulletEnabled val="1"/>
        </dgm:presLayoutVars>
      </dgm:prSet>
      <dgm:spPr/>
    </dgm:pt>
    <dgm:pt modelId="{F60D28C8-5BE9-4075-AD79-07076469E6FA}" type="pres">
      <dgm:prSet presAssocID="{B7610D9A-B47B-429D-B28A-A07F560F0499}" presName="sibTrans" presStyleCnt="0"/>
      <dgm:spPr/>
    </dgm:pt>
    <dgm:pt modelId="{8AD03991-8210-40B9-B0F0-4BED37AECD49}" type="pres">
      <dgm:prSet presAssocID="{F0A4CE2B-6BF6-4E80-AE86-01A8AC640AD4}" presName="node" presStyleLbl="node1" presStyleIdx="7" presStyleCnt="36">
        <dgm:presLayoutVars>
          <dgm:bulletEnabled val="1"/>
        </dgm:presLayoutVars>
      </dgm:prSet>
      <dgm:spPr/>
    </dgm:pt>
    <dgm:pt modelId="{AE3604D4-8160-4ADA-925C-DE9C4DE53C18}" type="pres">
      <dgm:prSet presAssocID="{B58F6FB0-D1A3-4401-8C8F-FFBEB0A36FCB}" presName="sibTrans" presStyleCnt="0"/>
      <dgm:spPr/>
    </dgm:pt>
    <dgm:pt modelId="{C52C3FD3-F83F-4D50-B02B-4E62B769C17C}" type="pres">
      <dgm:prSet presAssocID="{870382F3-EA9C-491F-882A-72AA19EB1BC9}" presName="node" presStyleLbl="node1" presStyleIdx="8" presStyleCnt="36">
        <dgm:presLayoutVars>
          <dgm:bulletEnabled val="1"/>
        </dgm:presLayoutVars>
      </dgm:prSet>
      <dgm:spPr/>
    </dgm:pt>
    <dgm:pt modelId="{E1B72CAF-2113-454C-B794-0AF2C903FCC1}" type="pres">
      <dgm:prSet presAssocID="{D09F22D7-5AA1-4420-90A1-0D6135779E2A}" presName="sibTrans" presStyleCnt="0"/>
      <dgm:spPr/>
    </dgm:pt>
    <dgm:pt modelId="{81DB7C96-925A-42EB-9F4E-9E1928522858}" type="pres">
      <dgm:prSet presAssocID="{269DCF2F-71FD-42DA-AE44-E93910441557}" presName="node" presStyleLbl="node1" presStyleIdx="9" presStyleCnt="36">
        <dgm:presLayoutVars>
          <dgm:bulletEnabled val="1"/>
        </dgm:presLayoutVars>
      </dgm:prSet>
      <dgm:spPr/>
    </dgm:pt>
    <dgm:pt modelId="{D1BAA8CF-98E2-44D5-930A-94F4F17937F1}" type="pres">
      <dgm:prSet presAssocID="{03D18037-6227-4050-A05A-A7DD585D4BB3}" presName="sibTrans" presStyleCnt="0"/>
      <dgm:spPr/>
    </dgm:pt>
    <dgm:pt modelId="{40BBA424-4F95-4136-AD25-8F133FE48D34}" type="pres">
      <dgm:prSet presAssocID="{F6814D0F-A4A6-476B-8C97-BEC563AE9DCC}" presName="node" presStyleLbl="node1" presStyleIdx="10" presStyleCnt="36">
        <dgm:presLayoutVars>
          <dgm:bulletEnabled val="1"/>
        </dgm:presLayoutVars>
      </dgm:prSet>
      <dgm:spPr/>
    </dgm:pt>
    <dgm:pt modelId="{1F254A84-1E46-4B95-811C-9CC152680A16}" type="pres">
      <dgm:prSet presAssocID="{621266F6-CF2C-4C68-BD96-E13EB4657F88}" presName="sibTrans" presStyleCnt="0"/>
      <dgm:spPr/>
    </dgm:pt>
    <dgm:pt modelId="{02C050A9-B181-4552-B81A-FBFD4704A7FD}" type="pres">
      <dgm:prSet presAssocID="{06FDEDC3-7C02-49C2-889B-32EA3C66FE51}" presName="node" presStyleLbl="node1" presStyleIdx="11" presStyleCnt="36" custLinFactY="16344" custLinFactNeighborX="80" custLinFactNeighborY="100000">
        <dgm:presLayoutVars>
          <dgm:bulletEnabled val="1"/>
        </dgm:presLayoutVars>
      </dgm:prSet>
      <dgm:spPr/>
    </dgm:pt>
    <dgm:pt modelId="{A66DE451-8EA4-46E1-947F-86CAD285EA3B}" type="pres">
      <dgm:prSet presAssocID="{9841C9B3-7038-4A91-AE27-941A1E7085EC}" presName="sibTrans" presStyleCnt="0"/>
      <dgm:spPr/>
    </dgm:pt>
    <dgm:pt modelId="{07698F7B-8A30-4F81-9BB9-5417A8B41F2E}" type="pres">
      <dgm:prSet presAssocID="{7264BE67-C6C3-4790-B684-9EB45D7BE8CC}" presName="node" presStyleLbl="node1" presStyleIdx="12" presStyleCnt="36">
        <dgm:presLayoutVars>
          <dgm:bulletEnabled val="1"/>
        </dgm:presLayoutVars>
      </dgm:prSet>
      <dgm:spPr/>
    </dgm:pt>
    <dgm:pt modelId="{106B70A9-23B4-45C7-995B-223458E87D3E}" type="pres">
      <dgm:prSet presAssocID="{811A3518-EB24-4DB1-B952-4F0A9757799A}" presName="sibTrans" presStyleCnt="0"/>
      <dgm:spPr/>
    </dgm:pt>
    <dgm:pt modelId="{CB0B9290-DAF8-4D17-B079-261C17E7FE05}" type="pres">
      <dgm:prSet presAssocID="{3921B20D-1A25-445C-A662-152FF81C5E36}" presName="node" presStyleLbl="node1" presStyleIdx="13" presStyleCnt="36">
        <dgm:presLayoutVars>
          <dgm:bulletEnabled val="1"/>
        </dgm:presLayoutVars>
      </dgm:prSet>
      <dgm:spPr/>
    </dgm:pt>
    <dgm:pt modelId="{EEF8DDB5-53EE-4AA4-B80A-57571102A210}" type="pres">
      <dgm:prSet presAssocID="{9E162B37-AC9C-471D-8D60-C3F99DDECB49}" presName="sibTrans" presStyleCnt="0"/>
      <dgm:spPr/>
    </dgm:pt>
    <dgm:pt modelId="{CAF16AA3-59CA-4C76-8BA8-87A030B1EE99}" type="pres">
      <dgm:prSet presAssocID="{75FFD198-C208-4885-A80A-45C9A5E085DC}" presName="node" presStyleLbl="node1" presStyleIdx="14" presStyleCnt="36">
        <dgm:presLayoutVars>
          <dgm:bulletEnabled val="1"/>
        </dgm:presLayoutVars>
      </dgm:prSet>
      <dgm:spPr/>
    </dgm:pt>
    <dgm:pt modelId="{DED01E10-185E-4133-91B7-18BA1BB5905E}" type="pres">
      <dgm:prSet presAssocID="{1553C0F7-4422-4744-B8CC-C58FE80678C7}" presName="sibTrans" presStyleCnt="0"/>
      <dgm:spPr/>
    </dgm:pt>
    <dgm:pt modelId="{2552E8F5-2183-4AAA-946E-629FF7920116}" type="pres">
      <dgm:prSet presAssocID="{2AC9C236-DAB8-4CD9-B0B4-8EC35634D493}" presName="node" presStyleLbl="node1" presStyleIdx="15" presStyleCnt="36">
        <dgm:presLayoutVars>
          <dgm:bulletEnabled val="1"/>
        </dgm:presLayoutVars>
      </dgm:prSet>
      <dgm:spPr/>
    </dgm:pt>
    <dgm:pt modelId="{0B4898E3-E56E-4C7B-BAA8-4A60FEA800C0}" type="pres">
      <dgm:prSet presAssocID="{571E2CCC-D6BF-4B3A-8322-6AC975881193}" presName="sibTrans" presStyleCnt="0"/>
      <dgm:spPr/>
    </dgm:pt>
    <dgm:pt modelId="{83F0E3E5-D97A-4653-B6FB-39C53AB118D6}" type="pres">
      <dgm:prSet presAssocID="{C729CE8E-4D82-4DC1-809D-804E11B249AF}" presName="node" presStyleLbl="node1" presStyleIdx="16" presStyleCnt="36">
        <dgm:presLayoutVars>
          <dgm:bulletEnabled val="1"/>
        </dgm:presLayoutVars>
      </dgm:prSet>
      <dgm:spPr/>
    </dgm:pt>
    <dgm:pt modelId="{5DF2072A-2447-4E9A-8C91-6362C6D1576E}" type="pres">
      <dgm:prSet presAssocID="{BFA249E2-F4E6-4741-8FF4-5168ECB2982A}" presName="sibTrans" presStyleCnt="0"/>
      <dgm:spPr/>
    </dgm:pt>
    <dgm:pt modelId="{054ABE01-6936-4945-A082-E714939F3AD3}" type="pres">
      <dgm:prSet presAssocID="{36545ADA-76EF-43C1-8FE4-5518EB367BC2}" presName="node" presStyleLbl="node1" presStyleIdx="17" presStyleCnt="36" custLinFactY="-17093" custLinFactNeighborX="-1468" custLinFactNeighborY="-100000">
        <dgm:presLayoutVars>
          <dgm:bulletEnabled val="1"/>
        </dgm:presLayoutVars>
      </dgm:prSet>
      <dgm:spPr/>
    </dgm:pt>
    <dgm:pt modelId="{E4EEC9F6-BF00-4070-A268-04D01ACF54AD}" type="pres">
      <dgm:prSet presAssocID="{B94F48F3-568F-42E6-9C5F-19F575D8C007}" presName="sibTrans" presStyleCnt="0"/>
      <dgm:spPr/>
    </dgm:pt>
    <dgm:pt modelId="{B1967BC3-7FB6-4727-9ABC-A5F03DBC5D44}" type="pres">
      <dgm:prSet presAssocID="{C3B5D9D0-7A96-4127-9B90-CEF6014BCCD0}" presName="node" presStyleLbl="node1" presStyleIdx="18" presStyleCnt="36">
        <dgm:presLayoutVars>
          <dgm:bulletEnabled val="1"/>
        </dgm:presLayoutVars>
      </dgm:prSet>
      <dgm:spPr/>
    </dgm:pt>
    <dgm:pt modelId="{30BA6129-5946-40F4-9FBD-85BA1182FFF4}" type="pres">
      <dgm:prSet presAssocID="{D68D4967-FDD3-47B1-BD8D-C6FDFDF25026}" presName="sibTrans" presStyleCnt="0"/>
      <dgm:spPr/>
    </dgm:pt>
    <dgm:pt modelId="{DC9A8DA2-BA3C-45CF-9219-1D7BBDA43C57}" type="pres">
      <dgm:prSet presAssocID="{6BADFF27-103D-46D3-BD7E-ED5976F79522}" presName="node" presStyleLbl="node1" presStyleIdx="19" presStyleCnt="36">
        <dgm:presLayoutVars>
          <dgm:bulletEnabled val="1"/>
        </dgm:presLayoutVars>
      </dgm:prSet>
      <dgm:spPr/>
    </dgm:pt>
    <dgm:pt modelId="{9371AD75-5CE3-45B8-AC0C-9A25A7059835}" type="pres">
      <dgm:prSet presAssocID="{6E9BECA8-6AD8-4599-A52D-9E494761B8D6}" presName="sibTrans" presStyleCnt="0"/>
      <dgm:spPr/>
    </dgm:pt>
    <dgm:pt modelId="{C6D1922C-B259-49E1-AB5B-2A2D7E7941D7}" type="pres">
      <dgm:prSet presAssocID="{C915C17C-1C46-4842-B01B-1376AABB33EC}" presName="node" presStyleLbl="node1" presStyleIdx="20" presStyleCnt="36">
        <dgm:presLayoutVars>
          <dgm:bulletEnabled val="1"/>
        </dgm:presLayoutVars>
      </dgm:prSet>
      <dgm:spPr/>
    </dgm:pt>
    <dgm:pt modelId="{E9957568-C9FB-4485-8DE8-B9E2C69185E6}" type="pres">
      <dgm:prSet presAssocID="{C0456ACB-629D-4CEB-9C6C-47FFB4E3D4C7}" presName="sibTrans" presStyleCnt="0"/>
      <dgm:spPr/>
    </dgm:pt>
    <dgm:pt modelId="{875447A0-DD2C-4E90-807D-F87BC070F7E9}" type="pres">
      <dgm:prSet presAssocID="{6C8703BD-5CCC-4123-8CE1-2A15F0F07B73}" presName="node" presStyleLbl="node1" presStyleIdx="21" presStyleCnt="36">
        <dgm:presLayoutVars>
          <dgm:bulletEnabled val="1"/>
        </dgm:presLayoutVars>
      </dgm:prSet>
      <dgm:spPr/>
    </dgm:pt>
    <dgm:pt modelId="{3E21ECF7-EAB2-46C6-AC07-DC71E3DB17CF}" type="pres">
      <dgm:prSet presAssocID="{8B625D68-9CF9-4C63-9EFD-36BEFDC05968}" presName="sibTrans" presStyleCnt="0"/>
      <dgm:spPr/>
    </dgm:pt>
    <dgm:pt modelId="{792E1BD8-8AD8-4EA4-9F1D-2E0AB1570167}" type="pres">
      <dgm:prSet presAssocID="{17F26D79-6E79-4BB6-964D-5EFBC49D1475}" presName="node" presStyleLbl="node1" presStyleIdx="22" presStyleCnt="36">
        <dgm:presLayoutVars>
          <dgm:bulletEnabled val="1"/>
        </dgm:presLayoutVars>
      </dgm:prSet>
      <dgm:spPr/>
    </dgm:pt>
    <dgm:pt modelId="{9FD06644-1D9B-424E-BCE3-E95EE034C81D}" type="pres">
      <dgm:prSet presAssocID="{F2E4A086-62A2-4D4A-BB59-3E890C5D7859}" presName="sibTrans" presStyleCnt="0"/>
      <dgm:spPr/>
    </dgm:pt>
    <dgm:pt modelId="{24F01A58-8FDE-4ACB-AB56-846EA3DCE76F}" type="pres">
      <dgm:prSet presAssocID="{3A3E5C8D-9468-4D65-960F-9A20C29BDFB5}" presName="node" presStyleLbl="node1" presStyleIdx="23" presStyleCnt="36">
        <dgm:presLayoutVars>
          <dgm:bulletEnabled val="1"/>
        </dgm:presLayoutVars>
      </dgm:prSet>
      <dgm:spPr/>
    </dgm:pt>
    <dgm:pt modelId="{0FC4240B-687F-4D5F-BAFB-7D839F6DD632}" type="pres">
      <dgm:prSet presAssocID="{37EE720F-122D-45FE-933D-48AA6B6F5B3F}" presName="sibTrans" presStyleCnt="0"/>
      <dgm:spPr/>
    </dgm:pt>
    <dgm:pt modelId="{AE510FD0-444E-4445-8173-F00F10B13424}" type="pres">
      <dgm:prSet presAssocID="{E1A38998-FA21-4FAC-9CE8-5FAA450CF3AC}" presName="node" presStyleLbl="node1" presStyleIdx="24" presStyleCnt="36">
        <dgm:presLayoutVars>
          <dgm:bulletEnabled val="1"/>
        </dgm:presLayoutVars>
      </dgm:prSet>
      <dgm:spPr/>
    </dgm:pt>
    <dgm:pt modelId="{629C6C9E-F370-4DC3-9407-4AC5C7078B13}" type="pres">
      <dgm:prSet presAssocID="{97B6CF85-5741-43DD-83AB-BDC3A27F3973}" presName="sibTrans" presStyleCnt="0"/>
      <dgm:spPr/>
    </dgm:pt>
    <dgm:pt modelId="{8469BD2B-20EC-4AEA-9280-C869C65C26FC}" type="pres">
      <dgm:prSet presAssocID="{FA6F5B46-4EDA-4D45-9F46-BFB13090CBD3}" presName="node" presStyleLbl="node1" presStyleIdx="25" presStyleCnt="36">
        <dgm:presLayoutVars>
          <dgm:bulletEnabled val="1"/>
        </dgm:presLayoutVars>
      </dgm:prSet>
      <dgm:spPr/>
    </dgm:pt>
    <dgm:pt modelId="{AED520C7-32C9-4DD1-B8D1-90F9B2C204BE}" type="pres">
      <dgm:prSet presAssocID="{2C70C082-9A51-4372-BEBB-8E23FE03DF37}" presName="sibTrans" presStyleCnt="0"/>
      <dgm:spPr/>
    </dgm:pt>
    <dgm:pt modelId="{CDC42969-F901-44E3-BAD0-E379BC9F99DE}" type="pres">
      <dgm:prSet presAssocID="{3C20C999-5976-43FE-B767-FB618907919F}" presName="node" presStyleLbl="node1" presStyleIdx="26" presStyleCnt="36">
        <dgm:presLayoutVars>
          <dgm:bulletEnabled val="1"/>
        </dgm:presLayoutVars>
      </dgm:prSet>
      <dgm:spPr/>
    </dgm:pt>
    <dgm:pt modelId="{60A98397-D915-460B-8AFB-86012B93BBAC}" type="pres">
      <dgm:prSet presAssocID="{F31BE26A-1008-4416-9609-93F072B5687A}" presName="sibTrans" presStyleCnt="0"/>
      <dgm:spPr/>
    </dgm:pt>
    <dgm:pt modelId="{D4350735-F2C3-4E1A-9B34-8E1BAC8CF125}" type="pres">
      <dgm:prSet presAssocID="{E594E33D-980B-45BC-8963-4823AE7AD7D5}" presName="node" presStyleLbl="node1" presStyleIdx="27" presStyleCnt="36">
        <dgm:presLayoutVars>
          <dgm:bulletEnabled val="1"/>
        </dgm:presLayoutVars>
      </dgm:prSet>
      <dgm:spPr/>
    </dgm:pt>
    <dgm:pt modelId="{1058FEBF-85DF-4C91-AC9E-FBDDA922D865}" type="pres">
      <dgm:prSet presAssocID="{DD3C8761-5B0B-4F28-A555-7B3C648A685D}" presName="sibTrans" presStyleCnt="0"/>
      <dgm:spPr/>
    </dgm:pt>
    <dgm:pt modelId="{A2E67DF0-9B8A-4AFF-8B10-FA9D7FFB286B}" type="pres">
      <dgm:prSet presAssocID="{B440C832-AC00-4F47-91DD-3AB517C4A8AA}" presName="node" presStyleLbl="node1" presStyleIdx="28" presStyleCnt="36">
        <dgm:presLayoutVars>
          <dgm:bulletEnabled val="1"/>
        </dgm:presLayoutVars>
      </dgm:prSet>
      <dgm:spPr/>
    </dgm:pt>
    <dgm:pt modelId="{66597F2F-FAF6-4DCF-B424-A5A792A37C5A}" type="pres">
      <dgm:prSet presAssocID="{36FD49A0-4772-44E2-8A25-14A03FD8E2A1}" presName="sibTrans" presStyleCnt="0"/>
      <dgm:spPr/>
    </dgm:pt>
    <dgm:pt modelId="{C3622E9B-69A5-4D8F-BBF6-5F134E502E6E}" type="pres">
      <dgm:prSet presAssocID="{92BCF52E-0B9A-4CC9-B4C2-CB0FD119724B}" presName="node" presStyleLbl="node1" presStyleIdx="29" presStyleCnt="36">
        <dgm:presLayoutVars>
          <dgm:bulletEnabled val="1"/>
        </dgm:presLayoutVars>
      </dgm:prSet>
      <dgm:spPr/>
    </dgm:pt>
    <dgm:pt modelId="{585410F3-303F-4039-A253-783B296531B6}" type="pres">
      <dgm:prSet presAssocID="{30A30416-D153-44D1-8032-E86492507050}" presName="sibTrans" presStyleCnt="0"/>
      <dgm:spPr/>
    </dgm:pt>
    <dgm:pt modelId="{98DFC4F7-1D8C-48D0-A74E-DD6D9A384E46}" type="pres">
      <dgm:prSet presAssocID="{D4162E1D-DFDF-490A-9A78-42C4BC30C562}" presName="node" presStyleLbl="node1" presStyleIdx="30" presStyleCnt="36">
        <dgm:presLayoutVars>
          <dgm:bulletEnabled val="1"/>
        </dgm:presLayoutVars>
      </dgm:prSet>
      <dgm:spPr/>
    </dgm:pt>
    <dgm:pt modelId="{F334B08A-9CA4-4938-8480-A2366BBF6FDA}" type="pres">
      <dgm:prSet presAssocID="{4BB5B84B-AFD6-4B52-9B9B-80709EF72FFF}" presName="sibTrans" presStyleCnt="0"/>
      <dgm:spPr/>
    </dgm:pt>
    <dgm:pt modelId="{C66C1BC7-9E7E-4C4A-B3CB-091851A2E41E}" type="pres">
      <dgm:prSet presAssocID="{F34DE693-0AC7-4A87-814E-BEFAD8A8664E}" presName="node" presStyleLbl="node1" presStyleIdx="31" presStyleCnt="36">
        <dgm:presLayoutVars>
          <dgm:bulletEnabled val="1"/>
        </dgm:presLayoutVars>
      </dgm:prSet>
      <dgm:spPr/>
    </dgm:pt>
    <dgm:pt modelId="{C2C97DFB-F363-4A76-9B9B-9AEB3CB8BCCB}" type="pres">
      <dgm:prSet presAssocID="{21BB9C66-F8B0-4B7E-9107-A9CBEFBE7A5C}" presName="sibTrans" presStyleCnt="0"/>
      <dgm:spPr/>
    </dgm:pt>
    <dgm:pt modelId="{A1B2F3B7-849E-468E-A093-35538B6DF8BE}" type="pres">
      <dgm:prSet presAssocID="{9FFBFC70-91DC-4EAE-943C-25AF06E9FEC9}" presName="node" presStyleLbl="node1" presStyleIdx="32" presStyleCnt="36">
        <dgm:presLayoutVars>
          <dgm:bulletEnabled val="1"/>
        </dgm:presLayoutVars>
      </dgm:prSet>
      <dgm:spPr/>
    </dgm:pt>
    <dgm:pt modelId="{725B3B69-C119-4DE5-98B5-0BA3AB69AA59}" type="pres">
      <dgm:prSet presAssocID="{7EEEB142-14CB-48CF-BEDA-BD3A90A62C72}" presName="sibTrans" presStyleCnt="0"/>
      <dgm:spPr/>
    </dgm:pt>
    <dgm:pt modelId="{B04203F8-E1D7-40CF-BA14-8928EB458B0C}" type="pres">
      <dgm:prSet presAssocID="{AA7B29D9-9D27-4CDE-900F-8BB2B72493B5}" presName="node" presStyleLbl="node1" presStyleIdx="33" presStyleCnt="36">
        <dgm:presLayoutVars>
          <dgm:bulletEnabled val="1"/>
        </dgm:presLayoutVars>
      </dgm:prSet>
      <dgm:spPr/>
    </dgm:pt>
    <dgm:pt modelId="{2A1A935F-B613-4166-BDF9-6BB1D388F959}" type="pres">
      <dgm:prSet presAssocID="{1BFEA1A0-32E8-478E-8945-4A93F7C34379}" presName="sibTrans" presStyleCnt="0"/>
      <dgm:spPr/>
    </dgm:pt>
    <dgm:pt modelId="{90EBAFC8-D742-4FD3-BFA8-4CA3905E56C5}" type="pres">
      <dgm:prSet presAssocID="{1D3787DA-D0C4-4D53-857E-D4A31E6AAF63}" presName="node" presStyleLbl="node1" presStyleIdx="34" presStyleCnt="36">
        <dgm:presLayoutVars>
          <dgm:bulletEnabled val="1"/>
        </dgm:presLayoutVars>
      </dgm:prSet>
      <dgm:spPr/>
    </dgm:pt>
    <dgm:pt modelId="{E3E0F65A-578C-4B46-9314-0AB550B39EA0}" type="pres">
      <dgm:prSet presAssocID="{BCE27EC9-E4D1-4E4F-9A07-BD3630400DB5}" presName="sibTrans" presStyleCnt="0"/>
      <dgm:spPr/>
    </dgm:pt>
    <dgm:pt modelId="{8230FAB7-D4AB-48A1-AFB3-CD6F4AEA275D}" type="pres">
      <dgm:prSet presAssocID="{2DB49CD0-7CCD-4815-B098-F7E76F5FEF30}" presName="node" presStyleLbl="node1" presStyleIdx="35" presStyleCnt="36">
        <dgm:presLayoutVars>
          <dgm:bulletEnabled val="1"/>
        </dgm:presLayoutVars>
      </dgm:prSet>
      <dgm:spPr/>
    </dgm:pt>
  </dgm:ptLst>
  <dgm:cxnLst>
    <dgm:cxn modelId="{D3DB7B01-09B6-4946-867F-B880C73C75F7}" type="presOf" srcId="{AA7B29D9-9D27-4CDE-900F-8BB2B72493B5}" destId="{B04203F8-E1D7-40CF-BA14-8928EB458B0C}" srcOrd="0" destOrd="0" presId="urn:microsoft.com/office/officeart/2005/8/layout/default"/>
    <dgm:cxn modelId="{E0896A06-8965-41C8-844D-191BAC4B7F2B}" srcId="{83CC21DB-1B3D-4181-9BCC-D7CD00AE1993}" destId="{6C8703BD-5CCC-4123-8CE1-2A15F0F07B73}" srcOrd="21" destOrd="0" parTransId="{01A814F5-8245-4E49-8E16-73F40DF324DD}" sibTransId="{8B625D68-9CF9-4C63-9EFD-36BEFDC05968}"/>
    <dgm:cxn modelId="{532FB309-31B0-4AAB-950D-6D2673BBA00D}" srcId="{83CC21DB-1B3D-4181-9BCC-D7CD00AE1993}" destId="{B440C832-AC00-4F47-91DD-3AB517C4A8AA}" srcOrd="28" destOrd="0" parTransId="{8CCE4B12-4239-47DA-9D50-AFF979B6AF83}" sibTransId="{36FD49A0-4772-44E2-8A25-14A03FD8E2A1}"/>
    <dgm:cxn modelId="{F5C33E0B-1645-48F7-8D90-A341971ABF16}" type="presOf" srcId="{07F633DE-F444-400E-8B13-151F146D3353}" destId="{62015681-55F6-4E99-BBEA-1CB58A7271C4}" srcOrd="0" destOrd="0" presId="urn:microsoft.com/office/officeart/2005/8/layout/default"/>
    <dgm:cxn modelId="{9A0B690F-F4EF-4EE9-80CB-395818EBF8D7}" type="presOf" srcId="{F6814D0F-A4A6-476B-8C97-BEC563AE9DCC}" destId="{40BBA424-4F95-4136-AD25-8F133FE48D34}" srcOrd="0" destOrd="0" presId="urn:microsoft.com/office/officeart/2005/8/layout/default"/>
    <dgm:cxn modelId="{68B5FD16-E8B6-4A25-BD7F-5CEC1786116A}" srcId="{83CC21DB-1B3D-4181-9BCC-D7CD00AE1993}" destId="{D4CDD1D9-E141-4059-9875-FE31FEB7156F}" srcOrd="2" destOrd="0" parTransId="{5AC08E08-F7E2-4605-BFB0-88D6BDCBF3B4}" sibTransId="{CC48E3B8-4397-4C04-B98E-EE2FF6B23C21}"/>
    <dgm:cxn modelId="{00068F17-CE25-4BE0-9A93-CE671213BD51}" type="presOf" srcId="{6BADFF27-103D-46D3-BD7E-ED5976F79522}" destId="{DC9A8DA2-BA3C-45CF-9219-1D7BBDA43C57}" srcOrd="0" destOrd="0" presId="urn:microsoft.com/office/officeart/2005/8/layout/default"/>
    <dgm:cxn modelId="{8B71FA19-0CAD-4D4C-A0AA-AB8ECB9251C0}" type="presOf" srcId="{F0A4CE2B-6BF6-4E80-AE86-01A8AC640AD4}" destId="{8AD03991-8210-40B9-B0F0-4BED37AECD49}" srcOrd="0" destOrd="0" presId="urn:microsoft.com/office/officeart/2005/8/layout/default"/>
    <dgm:cxn modelId="{8E597725-1EFE-444A-A17F-A980FFB8D791}" srcId="{83CC21DB-1B3D-4181-9BCC-D7CD00AE1993}" destId="{2E39329D-5CF0-44FA-AAA5-CEBAEE57E6DC}" srcOrd="6" destOrd="0" parTransId="{11856AA6-F149-42E9-82C8-4971C0461F0D}" sibTransId="{B7610D9A-B47B-429D-B28A-A07F560F0499}"/>
    <dgm:cxn modelId="{F51E3C27-81A3-4425-B5B0-E7E12DEED76A}" srcId="{83CC21DB-1B3D-4181-9BCC-D7CD00AE1993}" destId="{2D4917E4-F9A6-45CD-A0B2-F8B06B0BA322}" srcOrd="4" destOrd="0" parTransId="{C5805B13-7A7E-4A08-BD8D-39258343DCB7}" sibTransId="{D3754061-46C4-4E63-A1CE-06405C35CB3D}"/>
    <dgm:cxn modelId="{390E4128-1DB0-46A2-B169-68C157BB4771}" srcId="{83CC21DB-1B3D-4181-9BCC-D7CD00AE1993}" destId="{F34DE693-0AC7-4A87-814E-BEFAD8A8664E}" srcOrd="31" destOrd="0" parTransId="{C7609EBF-CA97-4361-8B44-A75B7545D773}" sibTransId="{21BB9C66-F8B0-4B7E-9107-A9CBEFBE7A5C}"/>
    <dgm:cxn modelId="{6BB02B2A-D3F6-4AB6-80D8-6123D7186064}" type="presOf" srcId="{6C8703BD-5CCC-4123-8CE1-2A15F0F07B73}" destId="{875447A0-DD2C-4E90-807D-F87BC070F7E9}" srcOrd="0" destOrd="0" presId="urn:microsoft.com/office/officeart/2005/8/layout/default"/>
    <dgm:cxn modelId="{6967372B-A539-44E8-88B6-D916FC7289F3}" type="presOf" srcId="{870382F3-EA9C-491F-882A-72AA19EB1BC9}" destId="{C52C3FD3-F83F-4D50-B02B-4E62B769C17C}" srcOrd="0" destOrd="0" presId="urn:microsoft.com/office/officeart/2005/8/layout/default"/>
    <dgm:cxn modelId="{5FE6AC35-A160-4A00-8103-E447A7DAF4BE}" type="presOf" srcId="{2DB49CD0-7CCD-4815-B098-F7E76F5FEF30}" destId="{8230FAB7-D4AB-48A1-AFB3-CD6F4AEA275D}" srcOrd="0" destOrd="0" presId="urn:microsoft.com/office/officeart/2005/8/layout/default"/>
    <dgm:cxn modelId="{1FB7B439-844F-490B-9BB5-A72B2D67869B}" srcId="{83CC21DB-1B3D-4181-9BCC-D7CD00AE1993}" destId="{06FDEDC3-7C02-49C2-889B-32EA3C66FE51}" srcOrd="11" destOrd="0" parTransId="{AB4F8627-557A-45F8-A1A9-41862B595F26}" sibTransId="{9841C9B3-7038-4A91-AE27-941A1E7085EC}"/>
    <dgm:cxn modelId="{6422D63A-645A-4817-BD6F-18C97A3C24B7}" type="presOf" srcId="{FA6F5B46-4EDA-4D45-9F46-BFB13090CBD3}" destId="{8469BD2B-20EC-4AEA-9280-C869C65C26FC}" srcOrd="0" destOrd="0" presId="urn:microsoft.com/office/officeart/2005/8/layout/default"/>
    <dgm:cxn modelId="{B48DE23A-71F8-46CC-9E1D-84367B6DF7E4}" srcId="{83CC21DB-1B3D-4181-9BCC-D7CD00AE1993}" destId="{856A4A76-D8DE-417B-B128-2241E3D64FC2}" srcOrd="0" destOrd="0" parTransId="{FED75378-7ED6-4BC9-BFEB-4C63B5F88E34}" sibTransId="{79B63724-3EB6-485E-85AC-A070AD0CC572}"/>
    <dgm:cxn modelId="{23D0B640-D43B-4E5A-A0AA-B83DFE353092}" srcId="{83CC21DB-1B3D-4181-9BCC-D7CD00AE1993}" destId="{3921B20D-1A25-445C-A662-152FF81C5E36}" srcOrd="13" destOrd="0" parTransId="{FE1A82EC-9CAA-4F72-A0E6-77CA6FBC1D6A}" sibTransId="{9E162B37-AC9C-471D-8D60-C3F99DDECB49}"/>
    <dgm:cxn modelId="{03ABD540-BA51-4133-BA14-789C15591942}" srcId="{83CC21DB-1B3D-4181-9BCC-D7CD00AE1993}" destId="{2DB49CD0-7CCD-4815-B098-F7E76F5FEF30}" srcOrd="35" destOrd="0" parTransId="{33BE18ED-57EB-47B7-A7C2-0937A6210A89}" sibTransId="{DF6AACA6-7ACF-4891-ABFF-9D82714F4913}"/>
    <dgm:cxn modelId="{7178C75B-C10F-4EB9-AA6C-EF935ED550D1}" type="presOf" srcId="{269DCF2F-71FD-42DA-AE44-E93910441557}" destId="{81DB7C96-925A-42EB-9F4E-9E1928522858}" srcOrd="0" destOrd="0" presId="urn:microsoft.com/office/officeart/2005/8/layout/default"/>
    <dgm:cxn modelId="{4F9DEA5E-CE1F-47DD-86CF-4A047F1D9152}" srcId="{83CC21DB-1B3D-4181-9BCC-D7CD00AE1993}" destId="{FA6F5B46-4EDA-4D45-9F46-BFB13090CBD3}" srcOrd="25" destOrd="0" parTransId="{33D45994-D878-4EDC-8752-6A7AC71CBD8A}" sibTransId="{2C70C082-9A51-4372-BEBB-8E23FE03DF37}"/>
    <dgm:cxn modelId="{A8849162-C661-4DB8-B02A-F12B8C4128F1}" srcId="{83CC21DB-1B3D-4181-9BCC-D7CD00AE1993}" destId="{C729CE8E-4D82-4DC1-809D-804E11B249AF}" srcOrd="16" destOrd="0" parTransId="{C3D0EEE5-377D-4413-A5A1-F686B080C92D}" sibTransId="{BFA249E2-F4E6-4741-8FF4-5168ECB2982A}"/>
    <dgm:cxn modelId="{A6154563-2393-4722-BA78-6644899405D4}" type="presOf" srcId="{3A3E5C8D-9468-4D65-960F-9A20C29BDFB5}" destId="{24F01A58-8FDE-4ACB-AB56-846EA3DCE76F}" srcOrd="0" destOrd="0" presId="urn:microsoft.com/office/officeart/2005/8/layout/default"/>
    <dgm:cxn modelId="{812B1D47-32D1-4D03-9AA0-839FC552E544}" type="presOf" srcId="{83CC21DB-1B3D-4181-9BCC-D7CD00AE1993}" destId="{ABCBFCB2-52BB-48EB-94AC-926D26F0A9CB}" srcOrd="0" destOrd="0" presId="urn:microsoft.com/office/officeart/2005/8/layout/default"/>
    <dgm:cxn modelId="{1A592947-A0C8-413B-BC5A-E5A78CB9350A}" type="presOf" srcId="{3C20C999-5976-43FE-B767-FB618907919F}" destId="{CDC42969-F901-44E3-BAD0-E379BC9F99DE}" srcOrd="0" destOrd="0" presId="urn:microsoft.com/office/officeart/2005/8/layout/default"/>
    <dgm:cxn modelId="{443DED69-EC71-4D66-AA46-DE3E8E30E8AC}" srcId="{83CC21DB-1B3D-4181-9BCC-D7CD00AE1993}" destId="{D4162E1D-DFDF-490A-9A78-42C4BC30C562}" srcOrd="30" destOrd="0" parTransId="{5054149A-9001-4AC7-BFCE-D8D0AB150DEA}" sibTransId="{4BB5B84B-AFD6-4B52-9B9B-80709EF72FFF}"/>
    <dgm:cxn modelId="{9A78FB6C-A4B3-4B50-8402-839DC0C433D7}" type="presOf" srcId="{B440C832-AC00-4F47-91DD-3AB517C4A8AA}" destId="{A2E67DF0-9B8A-4AFF-8B10-FA9D7FFB286B}" srcOrd="0" destOrd="0" presId="urn:microsoft.com/office/officeart/2005/8/layout/default"/>
    <dgm:cxn modelId="{68EF5C6D-E388-4E05-9C62-F4687F10C43F}" type="presOf" srcId="{FE11852A-BFCB-4DC4-AEFE-555CD033EB8C}" destId="{923A649B-C9C5-42F1-9095-BBC51BB7F350}" srcOrd="0" destOrd="0" presId="urn:microsoft.com/office/officeart/2005/8/layout/default"/>
    <dgm:cxn modelId="{F392494E-315B-4FA4-9916-A18D5100719E}" type="presOf" srcId="{3921B20D-1A25-445C-A662-152FF81C5E36}" destId="{CB0B9290-DAF8-4D17-B079-261C17E7FE05}" srcOrd="0" destOrd="0" presId="urn:microsoft.com/office/officeart/2005/8/layout/default"/>
    <dgm:cxn modelId="{51704072-8C77-4207-BF11-A1F6BC7BAD9D}" srcId="{83CC21DB-1B3D-4181-9BCC-D7CD00AE1993}" destId="{C3B5D9D0-7A96-4127-9B90-CEF6014BCCD0}" srcOrd="18" destOrd="0" parTransId="{E2D53D70-A902-4CFE-A1AC-71AB399CF757}" sibTransId="{D68D4967-FDD3-47B1-BD8D-C6FDFDF25026}"/>
    <dgm:cxn modelId="{ADB7F176-8F0B-4F94-8E72-DC433CA3C047}" type="presOf" srcId="{E594E33D-980B-45BC-8963-4823AE7AD7D5}" destId="{D4350735-F2C3-4E1A-9B34-8E1BAC8CF125}" srcOrd="0" destOrd="0" presId="urn:microsoft.com/office/officeart/2005/8/layout/default"/>
    <dgm:cxn modelId="{D424DC77-D6C8-44B3-A460-6E60D6CCCFE6}" srcId="{83CC21DB-1B3D-4181-9BCC-D7CD00AE1993}" destId="{9FFBFC70-91DC-4EAE-943C-25AF06E9FEC9}" srcOrd="32" destOrd="0" parTransId="{178A22F9-BF04-4917-AE09-71A357DB0EFA}" sibTransId="{7EEEB142-14CB-48CF-BEDA-BD3A90A62C72}"/>
    <dgm:cxn modelId="{8BE20A7E-27BF-4922-B631-894F9C63703F}" srcId="{83CC21DB-1B3D-4181-9BCC-D7CD00AE1993}" destId="{3D63864F-DDB5-44FA-A879-ADCF2B97CF07}" srcOrd="5" destOrd="0" parTransId="{FC188845-2F74-4C7D-A5F4-49D6823FEDBD}" sibTransId="{5B139CDE-B3F7-473E-A689-368351D00E4A}"/>
    <dgm:cxn modelId="{0E0F7D7F-FE87-4721-9894-7E06ADB52EEA}" srcId="{83CC21DB-1B3D-4181-9BCC-D7CD00AE1993}" destId="{E594E33D-980B-45BC-8963-4823AE7AD7D5}" srcOrd="27" destOrd="0" parTransId="{E5DE363F-23B4-4521-899D-564E2ED0A733}" sibTransId="{DD3C8761-5B0B-4F28-A555-7B3C648A685D}"/>
    <dgm:cxn modelId="{E8E87483-05AF-4522-87B8-C9A85D3C5355}" type="presOf" srcId="{2AC9C236-DAB8-4CD9-B0B4-8EC35634D493}" destId="{2552E8F5-2183-4AAA-946E-629FF7920116}" srcOrd="0" destOrd="0" presId="urn:microsoft.com/office/officeart/2005/8/layout/default"/>
    <dgm:cxn modelId="{6B5F8E84-311E-404C-87EF-1D2096D2C313}" srcId="{83CC21DB-1B3D-4181-9BCC-D7CD00AE1993}" destId="{17F26D79-6E79-4BB6-964D-5EFBC49D1475}" srcOrd="22" destOrd="0" parTransId="{01290025-64C1-48BA-9B6A-855140C2C35F}" sibTransId="{F2E4A086-62A2-4D4A-BB59-3E890C5D7859}"/>
    <dgm:cxn modelId="{6B996986-910B-415A-806F-ADD91BA1A929}" type="presOf" srcId="{75FFD198-C208-4885-A80A-45C9A5E085DC}" destId="{CAF16AA3-59CA-4C76-8BA8-87A030B1EE99}" srcOrd="0" destOrd="0" presId="urn:microsoft.com/office/officeart/2005/8/layout/default"/>
    <dgm:cxn modelId="{5741C589-1DD6-44AD-A9F6-311E0DFE2425}" type="presOf" srcId="{1D3787DA-D0C4-4D53-857E-D4A31E6AAF63}" destId="{90EBAFC8-D742-4FD3-BFA8-4CA3905E56C5}" srcOrd="0" destOrd="0" presId="urn:microsoft.com/office/officeart/2005/8/layout/default"/>
    <dgm:cxn modelId="{41D1AA8B-15DB-4B4E-BA0E-F0B56A420982}" type="presOf" srcId="{F34DE693-0AC7-4A87-814E-BEFAD8A8664E}" destId="{C66C1BC7-9E7E-4C4A-B3CB-091851A2E41E}" srcOrd="0" destOrd="0" presId="urn:microsoft.com/office/officeart/2005/8/layout/default"/>
    <dgm:cxn modelId="{304B6E8E-8D85-495D-97AE-6763DC4A1753}" type="presOf" srcId="{06FDEDC3-7C02-49C2-889B-32EA3C66FE51}" destId="{02C050A9-B181-4552-B81A-FBFD4704A7FD}" srcOrd="0" destOrd="0" presId="urn:microsoft.com/office/officeart/2005/8/layout/default"/>
    <dgm:cxn modelId="{D8D8668F-EFE2-4E38-A0DD-AD22D41CE14C}" srcId="{83CC21DB-1B3D-4181-9BCC-D7CD00AE1993}" destId="{3A3E5C8D-9468-4D65-960F-9A20C29BDFB5}" srcOrd="23" destOrd="0" parTransId="{012539D7-6795-4E11-B875-EBAFD31AACB3}" sibTransId="{37EE720F-122D-45FE-933D-48AA6B6F5B3F}"/>
    <dgm:cxn modelId="{6EFB2293-AD4E-4AEB-B9B6-E85B5B562DCC}" srcId="{83CC21DB-1B3D-4181-9BCC-D7CD00AE1993}" destId="{36545ADA-76EF-43C1-8FE4-5518EB367BC2}" srcOrd="17" destOrd="0" parTransId="{02ADFEC8-6C84-4B02-8619-BE30BCBD07B2}" sibTransId="{B94F48F3-568F-42E6-9C5F-19F575D8C007}"/>
    <dgm:cxn modelId="{EDC26B95-5B9A-42D5-9417-48BAF8F5CD2E}" srcId="{83CC21DB-1B3D-4181-9BCC-D7CD00AE1993}" destId="{07F633DE-F444-400E-8B13-151F146D3353}" srcOrd="3" destOrd="0" parTransId="{79B143EA-6481-4CFF-88C2-A027CBA661AC}" sibTransId="{6B9DA0BF-515A-4721-A574-894760716ED7}"/>
    <dgm:cxn modelId="{81C8CB95-1D33-4BFA-B6B8-F2A0CE1F7222}" type="presOf" srcId="{9FFBFC70-91DC-4EAE-943C-25AF06E9FEC9}" destId="{A1B2F3B7-849E-468E-A093-35538B6DF8BE}" srcOrd="0" destOrd="0" presId="urn:microsoft.com/office/officeart/2005/8/layout/default"/>
    <dgm:cxn modelId="{60E36798-03A3-4794-8DF3-33B91B4A724A}" type="presOf" srcId="{36545ADA-76EF-43C1-8FE4-5518EB367BC2}" destId="{054ABE01-6936-4945-A082-E714939F3AD3}" srcOrd="0" destOrd="0" presId="urn:microsoft.com/office/officeart/2005/8/layout/default"/>
    <dgm:cxn modelId="{25F61C9E-0BF7-44AE-86DF-29102B7219AE}" srcId="{83CC21DB-1B3D-4181-9BCC-D7CD00AE1993}" destId="{92BCF52E-0B9A-4CC9-B4C2-CB0FD119724B}" srcOrd="29" destOrd="0" parTransId="{14ED2EAD-846B-4C8F-B786-BC3EDFCA845E}" sibTransId="{30A30416-D153-44D1-8032-E86492507050}"/>
    <dgm:cxn modelId="{2F6B16A1-0335-4CB5-B981-4087D914B68E}" srcId="{83CC21DB-1B3D-4181-9BCC-D7CD00AE1993}" destId="{3C20C999-5976-43FE-B767-FB618907919F}" srcOrd="26" destOrd="0" parTransId="{3286E5E7-925D-43A4-9526-BAE8BD533036}" sibTransId="{F31BE26A-1008-4416-9609-93F072B5687A}"/>
    <dgm:cxn modelId="{1D61B2A4-26D5-4776-8430-46573D164D29}" type="presOf" srcId="{17F26D79-6E79-4BB6-964D-5EFBC49D1475}" destId="{792E1BD8-8AD8-4EA4-9F1D-2E0AB1570167}" srcOrd="0" destOrd="0" presId="urn:microsoft.com/office/officeart/2005/8/layout/default"/>
    <dgm:cxn modelId="{BD8AC5AB-B32F-4EC2-AE21-F0AD4140D47E}" type="presOf" srcId="{D4CDD1D9-E141-4059-9875-FE31FEB7156F}" destId="{6CD0719B-4DED-40B5-B8E7-6AA8FB32E1D3}" srcOrd="0" destOrd="0" presId="urn:microsoft.com/office/officeart/2005/8/layout/default"/>
    <dgm:cxn modelId="{5E8C06AC-C402-4B66-BF72-B639D4721602}" type="presOf" srcId="{3D63864F-DDB5-44FA-A879-ADCF2B97CF07}" destId="{AFB06BB9-8298-4DEE-9723-DB27EB4FC4FE}" srcOrd="0" destOrd="0" presId="urn:microsoft.com/office/officeart/2005/8/layout/default"/>
    <dgm:cxn modelId="{3C16DEAD-2F2E-4A33-B784-6F98E3E9D631}" type="presOf" srcId="{2D4917E4-F9A6-45CD-A0B2-F8B06B0BA322}" destId="{ADF55665-1B6A-402B-A90F-7D3D9630514C}" srcOrd="0" destOrd="0" presId="urn:microsoft.com/office/officeart/2005/8/layout/default"/>
    <dgm:cxn modelId="{B23E7BB5-D0B3-4B62-861E-EB5DF58F0B61}" type="presOf" srcId="{C729CE8E-4D82-4DC1-809D-804E11B249AF}" destId="{83F0E3E5-D97A-4653-B6FB-39C53AB118D6}" srcOrd="0" destOrd="0" presId="urn:microsoft.com/office/officeart/2005/8/layout/default"/>
    <dgm:cxn modelId="{E9E8ABC1-CC64-4664-8CBC-281A4F057E63}" srcId="{83CC21DB-1B3D-4181-9BCC-D7CD00AE1993}" destId="{7264BE67-C6C3-4790-B684-9EB45D7BE8CC}" srcOrd="12" destOrd="0" parTransId="{7B0D1C45-212E-480C-AF0D-0F8132C3F86F}" sibTransId="{811A3518-EB24-4DB1-B952-4F0A9757799A}"/>
    <dgm:cxn modelId="{DFF0BCC1-7D9E-414C-8444-A43BFE69B6AB}" type="presOf" srcId="{92BCF52E-0B9A-4CC9-B4C2-CB0FD119724B}" destId="{C3622E9B-69A5-4D8F-BBF6-5F134E502E6E}" srcOrd="0" destOrd="0" presId="urn:microsoft.com/office/officeart/2005/8/layout/default"/>
    <dgm:cxn modelId="{053A64C2-CDBC-4280-A02D-50928FC05861}" type="presOf" srcId="{D4162E1D-DFDF-490A-9A78-42C4BC30C562}" destId="{98DFC4F7-1D8C-48D0-A74E-DD6D9A384E46}" srcOrd="0" destOrd="0" presId="urn:microsoft.com/office/officeart/2005/8/layout/default"/>
    <dgm:cxn modelId="{21492BC8-7164-4F46-8699-CA642BB5B946}" type="presOf" srcId="{2E39329D-5CF0-44FA-AAA5-CEBAEE57E6DC}" destId="{62405C17-9B15-4350-B670-45E5604AF804}" srcOrd="0" destOrd="0" presId="urn:microsoft.com/office/officeart/2005/8/layout/default"/>
    <dgm:cxn modelId="{E4DD5BCA-5110-4159-A6F4-54970D82E2C2}" type="presOf" srcId="{C3B5D9D0-7A96-4127-9B90-CEF6014BCCD0}" destId="{B1967BC3-7FB6-4727-9ABC-A5F03DBC5D44}" srcOrd="0" destOrd="0" presId="urn:microsoft.com/office/officeart/2005/8/layout/default"/>
    <dgm:cxn modelId="{BAE9AECA-DD2E-4680-B0AD-48B21BC8362F}" srcId="{83CC21DB-1B3D-4181-9BCC-D7CD00AE1993}" destId="{870382F3-EA9C-491F-882A-72AA19EB1BC9}" srcOrd="8" destOrd="0" parTransId="{6DEFFC21-128B-44C3-8C07-B3FE41BE71F5}" sibTransId="{D09F22D7-5AA1-4420-90A1-0D6135779E2A}"/>
    <dgm:cxn modelId="{378017CF-CB02-40B2-A51F-9F7FC1C75B6D}" srcId="{83CC21DB-1B3D-4181-9BCC-D7CD00AE1993}" destId="{F6814D0F-A4A6-476B-8C97-BEC563AE9DCC}" srcOrd="10" destOrd="0" parTransId="{C58E8E93-475B-4287-9183-AC0F5E9DF350}" sibTransId="{621266F6-CF2C-4C68-BD96-E13EB4657F88}"/>
    <dgm:cxn modelId="{A62E88CF-0D8A-4B24-9D3A-06188B3C34AF}" srcId="{83CC21DB-1B3D-4181-9BCC-D7CD00AE1993}" destId="{E1A38998-FA21-4FAC-9CE8-5FAA450CF3AC}" srcOrd="24" destOrd="0" parTransId="{7FB05FFC-34AD-42E6-B0BB-821752724E75}" sibTransId="{97B6CF85-5741-43DD-83AB-BDC3A27F3973}"/>
    <dgm:cxn modelId="{F00BCBCF-E42B-465C-B4D0-6FB49B5A2596}" srcId="{83CC21DB-1B3D-4181-9BCC-D7CD00AE1993}" destId="{FE11852A-BFCB-4DC4-AEFE-555CD033EB8C}" srcOrd="1" destOrd="0" parTransId="{FC375D77-BC62-4A78-BE9E-7858F8E2E088}" sibTransId="{E292F0D9-17A5-4ACC-BFFB-A9738FCA26BF}"/>
    <dgm:cxn modelId="{97F575D1-4E7A-4FBC-A1A6-E32669A09FC2}" srcId="{83CC21DB-1B3D-4181-9BCC-D7CD00AE1993}" destId="{C915C17C-1C46-4842-B01B-1376AABB33EC}" srcOrd="20" destOrd="0" parTransId="{FD03B1C8-66E1-4B2E-9721-C9A230D6E7EB}" sibTransId="{C0456ACB-629D-4CEB-9C6C-47FFB4E3D4C7}"/>
    <dgm:cxn modelId="{1DB012D3-8AAA-4626-9BA1-C3FC08F324B8}" srcId="{83CC21DB-1B3D-4181-9BCC-D7CD00AE1993}" destId="{6BADFF27-103D-46D3-BD7E-ED5976F79522}" srcOrd="19" destOrd="0" parTransId="{6537A339-94BB-4135-BBE1-35CA8E7464E4}" sibTransId="{6E9BECA8-6AD8-4599-A52D-9E494761B8D6}"/>
    <dgm:cxn modelId="{DEDD83D8-9166-455B-9CA0-D843F5FC787B}" srcId="{83CC21DB-1B3D-4181-9BCC-D7CD00AE1993}" destId="{1D3787DA-D0C4-4D53-857E-D4A31E6AAF63}" srcOrd="34" destOrd="0" parTransId="{9BFD8BCE-FCF4-444D-9E86-AE4B45059BA7}" sibTransId="{BCE27EC9-E4D1-4E4F-9A07-BD3630400DB5}"/>
    <dgm:cxn modelId="{85514ADB-4020-48EC-9DF1-0E87B1E94548}" type="presOf" srcId="{7264BE67-C6C3-4790-B684-9EB45D7BE8CC}" destId="{07698F7B-8A30-4F81-9BB9-5417A8B41F2E}" srcOrd="0" destOrd="0" presId="urn:microsoft.com/office/officeart/2005/8/layout/default"/>
    <dgm:cxn modelId="{78751DDC-404B-420C-AFA8-E9FB73893F74}" srcId="{83CC21DB-1B3D-4181-9BCC-D7CD00AE1993}" destId="{2AC9C236-DAB8-4CD9-B0B4-8EC35634D493}" srcOrd="15" destOrd="0" parTransId="{0C71843A-98F5-4928-A22F-2C03D23030F2}" sibTransId="{571E2CCC-D6BF-4B3A-8322-6AC975881193}"/>
    <dgm:cxn modelId="{DDE4C5DC-315A-409F-BC5B-9810EC513660}" srcId="{83CC21DB-1B3D-4181-9BCC-D7CD00AE1993}" destId="{AA7B29D9-9D27-4CDE-900F-8BB2B72493B5}" srcOrd="33" destOrd="0" parTransId="{974EC78E-EB0B-4E54-A253-D84D871ABE8C}" sibTransId="{1BFEA1A0-32E8-478E-8945-4A93F7C34379}"/>
    <dgm:cxn modelId="{868F14E2-B132-4B02-992A-90997CC0DFFA}" srcId="{83CC21DB-1B3D-4181-9BCC-D7CD00AE1993}" destId="{F0A4CE2B-6BF6-4E80-AE86-01A8AC640AD4}" srcOrd="7" destOrd="0" parTransId="{7CFCA9BF-A803-444A-8354-22D68CD53BC1}" sibTransId="{B58F6FB0-D1A3-4401-8C8F-FFBEB0A36FCB}"/>
    <dgm:cxn modelId="{F316AAE7-8BD7-4722-828C-1350E41ABA47}" type="presOf" srcId="{E1A38998-FA21-4FAC-9CE8-5FAA450CF3AC}" destId="{AE510FD0-444E-4445-8173-F00F10B13424}" srcOrd="0" destOrd="0" presId="urn:microsoft.com/office/officeart/2005/8/layout/default"/>
    <dgm:cxn modelId="{89218BE8-1A92-4992-B5D1-0329CD491F0D}" srcId="{83CC21DB-1B3D-4181-9BCC-D7CD00AE1993}" destId="{75FFD198-C208-4885-A80A-45C9A5E085DC}" srcOrd="14" destOrd="0" parTransId="{C0530631-C3BF-413C-B510-A76986FBF714}" sibTransId="{1553C0F7-4422-4744-B8CC-C58FE80678C7}"/>
    <dgm:cxn modelId="{7F39A8EB-D5DE-4F89-95D2-070C224A3C68}" type="presOf" srcId="{C915C17C-1C46-4842-B01B-1376AABB33EC}" destId="{C6D1922C-B259-49E1-AB5B-2A2D7E7941D7}" srcOrd="0" destOrd="0" presId="urn:microsoft.com/office/officeart/2005/8/layout/default"/>
    <dgm:cxn modelId="{4FA2DDED-0EA9-405F-B789-FB1B86BB1F82}" srcId="{83CC21DB-1B3D-4181-9BCC-D7CD00AE1993}" destId="{269DCF2F-71FD-42DA-AE44-E93910441557}" srcOrd="9" destOrd="0" parTransId="{9C0A80A4-B95B-41E8-8D0E-55D943EF3A24}" sibTransId="{03D18037-6227-4050-A05A-A7DD585D4BB3}"/>
    <dgm:cxn modelId="{78B66BF6-D8A9-4458-94BA-876297046F60}" type="presOf" srcId="{856A4A76-D8DE-417B-B128-2241E3D64FC2}" destId="{8E3D932E-624B-440D-9110-CDEE2BB1CDD0}" srcOrd="0" destOrd="0" presId="urn:microsoft.com/office/officeart/2005/8/layout/default"/>
    <dgm:cxn modelId="{378F77E6-E6A7-4A33-936E-3C8B5BA35849}" type="presParOf" srcId="{ABCBFCB2-52BB-48EB-94AC-926D26F0A9CB}" destId="{8E3D932E-624B-440D-9110-CDEE2BB1CDD0}" srcOrd="0" destOrd="0" presId="urn:microsoft.com/office/officeart/2005/8/layout/default"/>
    <dgm:cxn modelId="{BE46F68E-27AB-4FD8-A239-D4E0E81C8EC9}" type="presParOf" srcId="{ABCBFCB2-52BB-48EB-94AC-926D26F0A9CB}" destId="{EA1C85A5-2D3C-4A08-B7A2-453BCF20DC9D}" srcOrd="1" destOrd="0" presId="urn:microsoft.com/office/officeart/2005/8/layout/default"/>
    <dgm:cxn modelId="{A4ACDEFD-3DEB-4EB1-985B-E3FEDDB909A1}" type="presParOf" srcId="{ABCBFCB2-52BB-48EB-94AC-926D26F0A9CB}" destId="{923A649B-C9C5-42F1-9095-BBC51BB7F350}" srcOrd="2" destOrd="0" presId="urn:microsoft.com/office/officeart/2005/8/layout/default"/>
    <dgm:cxn modelId="{85FA99B7-453F-446C-BDF8-1437CFFCBE02}" type="presParOf" srcId="{ABCBFCB2-52BB-48EB-94AC-926D26F0A9CB}" destId="{0B0C4FBE-1089-41F2-A9AE-9C3230A5A1E7}" srcOrd="3" destOrd="0" presId="urn:microsoft.com/office/officeart/2005/8/layout/default"/>
    <dgm:cxn modelId="{4F407F9A-9E58-4AA8-B2E7-F26DB89E552D}" type="presParOf" srcId="{ABCBFCB2-52BB-48EB-94AC-926D26F0A9CB}" destId="{6CD0719B-4DED-40B5-B8E7-6AA8FB32E1D3}" srcOrd="4" destOrd="0" presId="urn:microsoft.com/office/officeart/2005/8/layout/default"/>
    <dgm:cxn modelId="{62E8E1AB-0C17-4769-8E21-526DEE14E46C}" type="presParOf" srcId="{ABCBFCB2-52BB-48EB-94AC-926D26F0A9CB}" destId="{CCF5FA5F-914F-4C1A-9EBC-46867DD0D909}" srcOrd="5" destOrd="0" presId="urn:microsoft.com/office/officeart/2005/8/layout/default"/>
    <dgm:cxn modelId="{B0DC8B51-E319-491A-A893-313AB05C8228}" type="presParOf" srcId="{ABCBFCB2-52BB-48EB-94AC-926D26F0A9CB}" destId="{62015681-55F6-4E99-BBEA-1CB58A7271C4}" srcOrd="6" destOrd="0" presId="urn:microsoft.com/office/officeart/2005/8/layout/default"/>
    <dgm:cxn modelId="{FE7003B7-C52B-41E8-B5A3-04C1B2EF4468}" type="presParOf" srcId="{ABCBFCB2-52BB-48EB-94AC-926D26F0A9CB}" destId="{9CCBC52B-9020-4135-8E1C-48F4DB72768D}" srcOrd="7" destOrd="0" presId="urn:microsoft.com/office/officeart/2005/8/layout/default"/>
    <dgm:cxn modelId="{8A636E97-0AD2-4366-9C3F-BE11729DF34A}" type="presParOf" srcId="{ABCBFCB2-52BB-48EB-94AC-926D26F0A9CB}" destId="{ADF55665-1B6A-402B-A90F-7D3D9630514C}" srcOrd="8" destOrd="0" presId="urn:microsoft.com/office/officeart/2005/8/layout/default"/>
    <dgm:cxn modelId="{E72A91CE-8DE5-491B-A4BD-E4EC3AF36F3E}" type="presParOf" srcId="{ABCBFCB2-52BB-48EB-94AC-926D26F0A9CB}" destId="{9ECED313-4615-4BC3-9012-3896BAFCD0D5}" srcOrd="9" destOrd="0" presId="urn:microsoft.com/office/officeart/2005/8/layout/default"/>
    <dgm:cxn modelId="{2DA16C40-DD35-488E-9393-8616BA596705}" type="presParOf" srcId="{ABCBFCB2-52BB-48EB-94AC-926D26F0A9CB}" destId="{AFB06BB9-8298-4DEE-9723-DB27EB4FC4FE}" srcOrd="10" destOrd="0" presId="urn:microsoft.com/office/officeart/2005/8/layout/default"/>
    <dgm:cxn modelId="{824430CE-50B1-48DE-BBDB-AB156C7DF634}" type="presParOf" srcId="{ABCBFCB2-52BB-48EB-94AC-926D26F0A9CB}" destId="{31FDE5E6-3474-4134-A42A-8CBC97FE4C55}" srcOrd="11" destOrd="0" presId="urn:microsoft.com/office/officeart/2005/8/layout/default"/>
    <dgm:cxn modelId="{9785B1EE-95E4-4755-9FEB-41ADE097A97F}" type="presParOf" srcId="{ABCBFCB2-52BB-48EB-94AC-926D26F0A9CB}" destId="{62405C17-9B15-4350-B670-45E5604AF804}" srcOrd="12" destOrd="0" presId="urn:microsoft.com/office/officeart/2005/8/layout/default"/>
    <dgm:cxn modelId="{66572770-F6E1-4C14-A21D-81BE807891E5}" type="presParOf" srcId="{ABCBFCB2-52BB-48EB-94AC-926D26F0A9CB}" destId="{F60D28C8-5BE9-4075-AD79-07076469E6FA}" srcOrd="13" destOrd="0" presId="urn:microsoft.com/office/officeart/2005/8/layout/default"/>
    <dgm:cxn modelId="{5573117F-A188-43CE-B29D-FE6C0C5BFBFC}" type="presParOf" srcId="{ABCBFCB2-52BB-48EB-94AC-926D26F0A9CB}" destId="{8AD03991-8210-40B9-B0F0-4BED37AECD49}" srcOrd="14" destOrd="0" presId="urn:microsoft.com/office/officeart/2005/8/layout/default"/>
    <dgm:cxn modelId="{7E9FD59C-287D-4013-84EE-803D20DFD749}" type="presParOf" srcId="{ABCBFCB2-52BB-48EB-94AC-926D26F0A9CB}" destId="{AE3604D4-8160-4ADA-925C-DE9C4DE53C18}" srcOrd="15" destOrd="0" presId="urn:microsoft.com/office/officeart/2005/8/layout/default"/>
    <dgm:cxn modelId="{AAD6AFFE-3B8E-474C-BD23-4D5B602CD03D}" type="presParOf" srcId="{ABCBFCB2-52BB-48EB-94AC-926D26F0A9CB}" destId="{C52C3FD3-F83F-4D50-B02B-4E62B769C17C}" srcOrd="16" destOrd="0" presId="urn:microsoft.com/office/officeart/2005/8/layout/default"/>
    <dgm:cxn modelId="{2804B143-17FC-4F9A-ABAE-707CAA2CE734}" type="presParOf" srcId="{ABCBFCB2-52BB-48EB-94AC-926D26F0A9CB}" destId="{E1B72CAF-2113-454C-B794-0AF2C903FCC1}" srcOrd="17" destOrd="0" presId="urn:microsoft.com/office/officeart/2005/8/layout/default"/>
    <dgm:cxn modelId="{C7E0736B-0EF5-4679-BACC-708F7D5A7720}" type="presParOf" srcId="{ABCBFCB2-52BB-48EB-94AC-926D26F0A9CB}" destId="{81DB7C96-925A-42EB-9F4E-9E1928522858}" srcOrd="18" destOrd="0" presId="urn:microsoft.com/office/officeart/2005/8/layout/default"/>
    <dgm:cxn modelId="{B9003533-D087-4D45-9B63-A6147710119B}" type="presParOf" srcId="{ABCBFCB2-52BB-48EB-94AC-926D26F0A9CB}" destId="{D1BAA8CF-98E2-44D5-930A-94F4F17937F1}" srcOrd="19" destOrd="0" presId="urn:microsoft.com/office/officeart/2005/8/layout/default"/>
    <dgm:cxn modelId="{D99323E8-C3CB-42F3-8391-7F3D4A172503}" type="presParOf" srcId="{ABCBFCB2-52BB-48EB-94AC-926D26F0A9CB}" destId="{40BBA424-4F95-4136-AD25-8F133FE48D34}" srcOrd="20" destOrd="0" presId="urn:microsoft.com/office/officeart/2005/8/layout/default"/>
    <dgm:cxn modelId="{BA5554B4-201F-4946-9A27-8679B6645F78}" type="presParOf" srcId="{ABCBFCB2-52BB-48EB-94AC-926D26F0A9CB}" destId="{1F254A84-1E46-4B95-811C-9CC152680A16}" srcOrd="21" destOrd="0" presId="urn:microsoft.com/office/officeart/2005/8/layout/default"/>
    <dgm:cxn modelId="{3E8F453B-C52D-47EB-97ED-C957C398BC2C}" type="presParOf" srcId="{ABCBFCB2-52BB-48EB-94AC-926D26F0A9CB}" destId="{02C050A9-B181-4552-B81A-FBFD4704A7FD}" srcOrd="22" destOrd="0" presId="urn:microsoft.com/office/officeart/2005/8/layout/default"/>
    <dgm:cxn modelId="{72CCD30A-A8D3-4685-925A-6D7FF98501D7}" type="presParOf" srcId="{ABCBFCB2-52BB-48EB-94AC-926D26F0A9CB}" destId="{A66DE451-8EA4-46E1-947F-86CAD285EA3B}" srcOrd="23" destOrd="0" presId="urn:microsoft.com/office/officeart/2005/8/layout/default"/>
    <dgm:cxn modelId="{CF1560C4-056F-4AE8-B66A-B73C99DB72DA}" type="presParOf" srcId="{ABCBFCB2-52BB-48EB-94AC-926D26F0A9CB}" destId="{07698F7B-8A30-4F81-9BB9-5417A8B41F2E}" srcOrd="24" destOrd="0" presId="urn:microsoft.com/office/officeart/2005/8/layout/default"/>
    <dgm:cxn modelId="{18DA0367-8F1D-4BDA-8184-549F86E4FA65}" type="presParOf" srcId="{ABCBFCB2-52BB-48EB-94AC-926D26F0A9CB}" destId="{106B70A9-23B4-45C7-995B-223458E87D3E}" srcOrd="25" destOrd="0" presId="urn:microsoft.com/office/officeart/2005/8/layout/default"/>
    <dgm:cxn modelId="{CDB87E54-87A7-490B-8B34-37DD30B05A54}" type="presParOf" srcId="{ABCBFCB2-52BB-48EB-94AC-926D26F0A9CB}" destId="{CB0B9290-DAF8-4D17-B079-261C17E7FE05}" srcOrd="26" destOrd="0" presId="urn:microsoft.com/office/officeart/2005/8/layout/default"/>
    <dgm:cxn modelId="{19159126-09A9-4356-8A97-40028DC6D705}" type="presParOf" srcId="{ABCBFCB2-52BB-48EB-94AC-926D26F0A9CB}" destId="{EEF8DDB5-53EE-4AA4-B80A-57571102A210}" srcOrd="27" destOrd="0" presId="urn:microsoft.com/office/officeart/2005/8/layout/default"/>
    <dgm:cxn modelId="{E532E911-F19A-47BB-9E01-633A381856EA}" type="presParOf" srcId="{ABCBFCB2-52BB-48EB-94AC-926D26F0A9CB}" destId="{CAF16AA3-59CA-4C76-8BA8-87A030B1EE99}" srcOrd="28" destOrd="0" presId="urn:microsoft.com/office/officeart/2005/8/layout/default"/>
    <dgm:cxn modelId="{7E19F13C-BDB5-46E0-AE8C-318A7F18918A}" type="presParOf" srcId="{ABCBFCB2-52BB-48EB-94AC-926D26F0A9CB}" destId="{DED01E10-185E-4133-91B7-18BA1BB5905E}" srcOrd="29" destOrd="0" presId="urn:microsoft.com/office/officeart/2005/8/layout/default"/>
    <dgm:cxn modelId="{33BF3F8A-E55B-4319-9F83-FF1EF91B6EED}" type="presParOf" srcId="{ABCBFCB2-52BB-48EB-94AC-926D26F0A9CB}" destId="{2552E8F5-2183-4AAA-946E-629FF7920116}" srcOrd="30" destOrd="0" presId="urn:microsoft.com/office/officeart/2005/8/layout/default"/>
    <dgm:cxn modelId="{401AC8BD-86D3-40BA-9136-78A91E18EE47}" type="presParOf" srcId="{ABCBFCB2-52BB-48EB-94AC-926D26F0A9CB}" destId="{0B4898E3-E56E-4C7B-BAA8-4A60FEA800C0}" srcOrd="31" destOrd="0" presId="urn:microsoft.com/office/officeart/2005/8/layout/default"/>
    <dgm:cxn modelId="{E5B55A43-9BD5-43B0-805D-63E7CA3D5278}" type="presParOf" srcId="{ABCBFCB2-52BB-48EB-94AC-926D26F0A9CB}" destId="{83F0E3E5-D97A-4653-B6FB-39C53AB118D6}" srcOrd="32" destOrd="0" presId="urn:microsoft.com/office/officeart/2005/8/layout/default"/>
    <dgm:cxn modelId="{FE405344-0161-4D73-993B-30E2471739A6}" type="presParOf" srcId="{ABCBFCB2-52BB-48EB-94AC-926D26F0A9CB}" destId="{5DF2072A-2447-4E9A-8C91-6362C6D1576E}" srcOrd="33" destOrd="0" presId="urn:microsoft.com/office/officeart/2005/8/layout/default"/>
    <dgm:cxn modelId="{35EA8740-FF55-46D6-8B09-402148C1E5ED}" type="presParOf" srcId="{ABCBFCB2-52BB-48EB-94AC-926D26F0A9CB}" destId="{054ABE01-6936-4945-A082-E714939F3AD3}" srcOrd="34" destOrd="0" presId="urn:microsoft.com/office/officeart/2005/8/layout/default"/>
    <dgm:cxn modelId="{3BE7CDDB-627C-458B-A220-2FB2985CD911}" type="presParOf" srcId="{ABCBFCB2-52BB-48EB-94AC-926D26F0A9CB}" destId="{E4EEC9F6-BF00-4070-A268-04D01ACF54AD}" srcOrd="35" destOrd="0" presId="urn:microsoft.com/office/officeart/2005/8/layout/default"/>
    <dgm:cxn modelId="{9DEB7677-E199-47C4-9907-9E856119DE67}" type="presParOf" srcId="{ABCBFCB2-52BB-48EB-94AC-926D26F0A9CB}" destId="{B1967BC3-7FB6-4727-9ABC-A5F03DBC5D44}" srcOrd="36" destOrd="0" presId="urn:microsoft.com/office/officeart/2005/8/layout/default"/>
    <dgm:cxn modelId="{EA54EE17-DE75-41C5-8772-D684B1456AFD}" type="presParOf" srcId="{ABCBFCB2-52BB-48EB-94AC-926D26F0A9CB}" destId="{30BA6129-5946-40F4-9FBD-85BA1182FFF4}" srcOrd="37" destOrd="0" presId="urn:microsoft.com/office/officeart/2005/8/layout/default"/>
    <dgm:cxn modelId="{2518A331-C635-4BB2-AB1F-20DD31DC0038}" type="presParOf" srcId="{ABCBFCB2-52BB-48EB-94AC-926D26F0A9CB}" destId="{DC9A8DA2-BA3C-45CF-9219-1D7BBDA43C57}" srcOrd="38" destOrd="0" presId="urn:microsoft.com/office/officeart/2005/8/layout/default"/>
    <dgm:cxn modelId="{B67DF8E0-0A5F-4515-A2BF-12298BC39772}" type="presParOf" srcId="{ABCBFCB2-52BB-48EB-94AC-926D26F0A9CB}" destId="{9371AD75-5CE3-45B8-AC0C-9A25A7059835}" srcOrd="39" destOrd="0" presId="urn:microsoft.com/office/officeart/2005/8/layout/default"/>
    <dgm:cxn modelId="{EC525376-D550-40C1-8323-E4A565CF643E}" type="presParOf" srcId="{ABCBFCB2-52BB-48EB-94AC-926D26F0A9CB}" destId="{C6D1922C-B259-49E1-AB5B-2A2D7E7941D7}" srcOrd="40" destOrd="0" presId="urn:microsoft.com/office/officeart/2005/8/layout/default"/>
    <dgm:cxn modelId="{61FAB7BB-3D4E-4C19-8D53-1801C3E99A84}" type="presParOf" srcId="{ABCBFCB2-52BB-48EB-94AC-926D26F0A9CB}" destId="{E9957568-C9FB-4485-8DE8-B9E2C69185E6}" srcOrd="41" destOrd="0" presId="urn:microsoft.com/office/officeart/2005/8/layout/default"/>
    <dgm:cxn modelId="{DA0EA229-F01B-4ECA-9939-7BEEEDD556DB}" type="presParOf" srcId="{ABCBFCB2-52BB-48EB-94AC-926D26F0A9CB}" destId="{875447A0-DD2C-4E90-807D-F87BC070F7E9}" srcOrd="42" destOrd="0" presId="urn:microsoft.com/office/officeart/2005/8/layout/default"/>
    <dgm:cxn modelId="{6581520B-A84F-495B-B8A1-047B46229647}" type="presParOf" srcId="{ABCBFCB2-52BB-48EB-94AC-926D26F0A9CB}" destId="{3E21ECF7-EAB2-46C6-AC07-DC71E3DB17CF}" srcOrd="43" destOrd="0" presId="urn:microsoft.com/office/officeart/2005/8/layout/default"/>
    <dgm:cxn modelId="{89AE40F4-453F-4CD6-A3B2-A4F8AE8C5817}" type="presParOf" srcId="{ABCBFCB2-52BB-48EB-94AC-926D26F0A9CB}" destId="{792E1BD8-8AD8-4EA4-9F1D-2E0AB1570167}" srcOrd="44" destOrd="0" presId="urn:microsoft.com/office/officeart/2005/8/layout/default"/>
    <dgm:cxn modelId="{86DB8799-B55B-4CB1-B6A3-A38E7547D92E}" type="presParOf" srcId="{ABCBFCB2-52BB-48EB-94AC-926D26F0A9CB}" destId="{9FD06644-1D9B-424E-BCE3-E95EE034C81D}" srcOrd="45" destOrd="0" presId="urn:microsoft.com/office/officeart/2005/8/layout/default"/>
    <dgm:cxn modelId="{0C117E9A-9792-424B-A763-984FAB4C8435}" type="presParOf" srcId="{ABCBFCB2-52BB-48EB-94AC-926D26F0A9CB}" destId="{24F01A58-8FDE-4ACB-AB56-846EA3DCE76F}" srcOrd="46" destOrd="0" presId="urn:microsoft.com/office/officeart/2005/8/layout/default"/>
    <dgm:cxn modelId="{8D226810-21F3-4EE8-9925-13413D22141E}" type="presParOf" srcId="{ABCBFCB2-52BB-48EB-94AC-926D26F0A9CB}" destId="{0FC4240B-687F-4D5F-BAFB-7D839F6DD632}" srcOrd="47" destOrd="0" presId="urn:microsoft.com/office/officeart/2005/8/layout/default"/>
    <dgm:cxn modelId="{4840581F-06FF-44E2-8A7F-DF63087B149C}" type="presParOf" srcId="{ABCBFCB2-52BB-48EB-94AC-926D26F0A9CB}" destId="{AE510FD0-444E-4445-8173-F00F10B13424}" srcOrd="48" destOrd="0" presId="urn:microsoft.com/office/officeart/2005/8/layout/default"/>
    <dgm:cxn modelId="{E21E0A17-3780-40E6-91C5-AFFCD351BE08}" type="presParOf" srcId="{ABCBFCB2-52BB-48EB-94AC-926D26F0A9CB}" destId="{629C6C9E-F370-4DC3-9407-4AC5C7078B13}" srcOrd="49" destOrd="0" presId="urn:microsoft.com/office/officeart/2005/8/layout/default"/>
    <dgm:cxn modelId="{5A756F12-1E7A-4D79-8AA2-C13EF833290F}" type="presParOf" srcId="{ABCBFCB2-52BB-48EB-94AC-926D26F0A9CB}" destId="{8469BD2B-20EC-4AEA-9280-C869C65C26FC}" srcOrd="50" destOrd="0" presId="urn:microsoft.com/office/officeart/2005/8/layout/default"/>
    <dgm:cxn modelId="{38A0313C-B462-4E48-9130-BEB2F232D53C}" type="presParOf" srcId="{ABCBFCB2-52BB-48EB-94AC-926D26F0A9CB}" destId="{AED520C7-32C9-4DD1-B8D1-90F9B2C204BE}" srcOrd="51" destOrd="0" presId="urn:microsoft.com/office/officeart/2005/8/layout/default"/>
    <dgm:cxn modelId="{A5096102-5006-4E2B-8B99-D451C18B3746}" type="presParOf" srcId="{ABCBFCB2-52BB-48EB-94AC-926D26F0A9CB}" destId="{CDC42969-F901-44E3-BAD0-E379BC9F99DE}" srcOrd="52" destOrd="0" presId="urn:microsoft.com/office/officeart/2005/8/layout/default"/>
    <dgm:cxn modelId="{01747FA1-F904-4ABB-BF90-3034207A8B87}" type="presParOf" srcId="{ABCBFCB2-52BB-48EB-94AC-926D26F0A9CB}" destId="{60A98397-D915-460B-8AFB-86012B93BBAC}" srcOrd="53" destOrd="0" presId="urn:microsoft.com/office/officeart/2005/8/layout/default"/>
    <dgm:cxn modelId="{99A062E3-FAFB-4EDD-B280-2EC5213625CF}" type="presParOf" srcId="{ABCBFCB2-52BB-48EB-94AC-926D26F0A9CB}" destId="{D4350735-F2C3-4E1A-9B34-8E1BAC8CF125}" srcOrd="54" destOrd="0" presId="urn:microsoft.com/office/officeart/2005/8/layout/default"/>
    <dgm:cxn modelId="{0055122D-91E3-4393-8A3B-82D3180C511F}" type="presParOf" srcId="{ABCBFCB2-52BB-48EB-94AC-926D26F0A9CB}" destId="{1058FEBF-85DF-4C91-AC9E-FBDDA922D865}" srcOrd="55" destOrd="0" presId="urn:microsoft.com/office/officeart/2005/8/layout/default"/>
    <dgm:cxn modelId="{4A62E9A2-47A6-4B65-A427-EBBC0106D4DF}" type="presParOf" srcId="{ABCBFCB2-52BB-48EB-94AC-926D26F0A9CB}" destId="{A2E67DF0-9B8A-4AFF-8B10-FA9D7FFB286B}" srcOrd="56" destOrd="0" presId="urn:microsoft.com/office/officeart/2005/8/layout/default"/>
    <dgm:cxn modelId="{35086046-F69F-46D2-974D-9ABADE06A0F7}" type="presParOf" srcId="{ABCBFCB2-52BB-48EB-94AC-926D26F0A9CB}" destId="{66597F2F-FAF6-4DCF-B424-A5A792A37C5A}" srcOrd="57" destOrd="0" presId="urn:microsoft.com/office/officeart/2005/8/layout/default"/>
    <dgm:cxn modelId="{320A100E-649D-44A0-A820-5BABA762CE54}" type="presParOf" srcId="{ABCBFCB2-52BB-48EB-94AC-926D26F0A9CB}" destId="{C3622E9B-69A5-4D8F-BBF6-5F134E502E6E}" srcOrd="58" destOrd="0" presId="urn:microsoft.com/office/officeart/2005/8/layout/default"/>
    <dgm:cxn modelId="{ADFC3E7D-414F-470B-8E56-6B911491EDF2}" type="presParOf" srcId="{ABCBFCB2-52BB-48EB-94AC-926D26F0A9CB}" destId="{585410F3-303F-4039-A253-783B296531B6}" srcOrd="59" destOrd="0" presId="urn:microsoft.com/office/officeart/2005/8/layout/default"/>
    <dgm:cxn modelId="{E98E4111-28D2-448C-B5C0-56E326482136}" type="presParOf" srcId="{ABCBFCB2-52BB-48EB-94AC-926D26F0A9CB}" destId="{98DFC4F7-1D8C-48D0-A74E-DD6D9A384E46}" srcOrd="60" destOrd="0" presId="urn:microsoft.com/office/officeart/2005/8/layout/default"/>
    <dgm:cxn modelId="{658E6602-9B36-4D72-8923-C3DD1B5D6B4D}" type="presParOf" srcId="{ABCBFCB2-52BB-48EB-94AC-926D26F0A9CB}" destId="{F334B08A-9CA4-4938-8480-A2366BBF6FDA}" srcOrd="61" destOrd="0" presId="urn:microsoft.com/office/officeart/2005/8/layout/default"/>
    <dgm:cxn modelId="{E9209A55-E618-4A7A-9110-08C93D69B069}" type="presParOf" srcId="{ABCBFCB2-52BB-48EB-94AC-926D26F0A9CB}" destId="{C66C1BC7-9E7E-4C4A-B3CB-091851A2E41E}" srcOrd="62" destOrd="0" presId="urn:microsoft.com/office/officeart/2005/8/layout/default"/>
    <dgm:cxn modelId="{6B7454C7-4FDA-4B7A-866F-565561FB3835}" type="presParOf" srcId="{ABCBFCB2-52BB-48EB-94AC-926D26F0A9CB}" destId="{C2C97DFB-F363-4A76-9B9B-9AEB3CB8BCCB}" srcOrd="63" destOrd="0" presId="urn:microsoft.com/office/officeart/2005/8/layout/default"/>
    <dgm:cxn modelId="{9AA53A78-2C78-4CBE-BDB5-DAE7AC0EAC2D}" type="presParOf" srcId="{ABCBFCB2-52BB-48EB-94AC-926D26F0A9CB}" destId="{A1B2F3B7-849E-468E-A093-35538B6DF8BE}" srcOrd="64" destOrd="0" presId="urn:microsoft.com/office/officeart/2005/8/layout/default"/>
    <dgm:cxn modelId="{FEF3B8CA-9478-4B61-96E1-F26C2BF27CA7}" type="presParOf" srcId="{ABCBFCB2-52BB-48EB-94AC-926D26F0A9CB}" destId="{725B3B69-C119-4DE5-98B5-0BA3AB69AA59}" srcOrd="65" destOrd="0" presId="urn:microsoft.com/office/officeart/2005/8/layout/default"/>
    <dgm:cxn modelId="{0BBB01BB-1BAB-4274-AB61-45144A42881C}" type="presParOf" srcId="{ABCBFCB2-52BB-48EB-94AC-926D26F0A9CB}" destId="{B04203F8-E1D7-40CF-BA14-8928EB458B0C}" srcOrd="66" destOrd="0" presId="urn:microsoft.com/office/officeart/2005/8/layout/default"/>
    <dgm:cxn modelId="{9A46FD07-C38C-446E-9CAD-C7E2B4A3EA08}" type="presParOf" srcId="{ABCBFCB2-52BB-48EB-94AC-926D26F0A9CB}" destId="{2A1A935F-B613-4166-BDF9-6BB1D388F959}" srcOrd="67" destOrd="0" presId="urn:microsoft.com/office/officeart/2005/8/layout/default"/>
    <dgm:cxn modelId="{E91E26FA-EBDB-4807-B768-1BA06266198C}" type="presParOf" srcId="{ABCBFCB2-52BB-48EB-94AC-926D26F0A9CB}" destId="{90EBAFC8-D742-4FD3-BFA8-4CA3905E56C5}" srcOrd="68" destOrd="0" presId="urn:microsoft.com/office/officeart/2005/8/layout/default"/>
    <dgm:cxn modelId="{FC9FB27D-D1E4-4FB5-BBAB-E55E866F7319}" type="presParOf" srcId="{ABCBFCB2-52BB-48EB-94AC-926D26F0A9CB}" destId="{E3E0F65A-578C-4B46-9314-0AB550B39EA0}" srcOrd="69" destOrd="0" presId="urn:microsoft.com/office/officeart/2005/8/layout/default"/>
    <dgm:cxn modelId="{8D59EC76-8E2A-419D-979F-F3F95D2975D7}" type="presParOf" srcId="{ABCBFCB2-52BB-48EB-94AC-926D26F0A9CB}" destId="{8230FAB7-D4AB-48A1-AFB3-CD6F4AEA275D}" srcOrd="7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8E3E7-4720-4D8D-855D-DC85CC1684C7}">
      <dsp:nvSpPr>
        <dsp:cNvPr id="0" name=""/>
        <dsp:cNvSpPr/>
      </dsp:nvSpPr>
      <dsp:spPr>
        <a:xfrm>
          <a:off x="240725" y="754"/>
          <a:ext cx="720000" cy="439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𝑤</m:t>
                    </m:r>
                  </m:sub>
                </m:sSub>
              </m:oMath>
            </m:oMathPara>
          </a14:m>
          <a:endParaRPr lang="en-US" sz="1700" kern="1200" dirty="0"/>
        </a:p>
      </dsp:txBody>
      <dsp:txXfrm>
        <a:off x="240725" y="754"/>
        <a:ext cx="720000" cy="439422"/>
      </dsp:txXfrm>
    </dsp:sp>
    <dsp:sp modelId="{15532A44-D0C8-40A5-97ED-ECFE8EFF2F9D}">
      <dsp:nvSpPr>
        <dsp:cNvPr id="0" name=""/>
        <dsp:cNvSpPr/>
      </dsp:nvSpPr>
      <dsp:spPr>
        <a:xfrm>
          <a:off x="240725" y="462148"/>
          <a:ext cx="720000" cy="439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𝑤</m:t>
                    </m:r>
                  </m:sub>
                </m:sSub>
              </m:oMath>
            </m:oMathPara>
          </a14:m>
          <a:endParaRPr lang="en-US" sz="1700" kern="1200" dirty="0"/>
        </a:p>
      </dsp:txBody>
      <dsp:txXfrm>
        <a:off x="240725" y="462148"/>
        <a:ext cx="720000" cy="439422"/>
      </dsp:txXfrm>
    </dsp:sp>
    <dsp:sp modelId="{1B58631A-B68D-4F2D-8914-1CA72CCBDBE5}">
      <dsp:nvSpPr>
        <dsp:cNvPr id="0" name=""/>
        <dsp:cNvSpPr/>
      </dsp:nvSpPr>
      <dsp:spPr>
        <a:xfrm>
          <a:off x="240725" y="923541"/>
          <a:ext cx="720000" cy="439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𝑧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𝑤</m:t>
                    </m:r>
                  </m:sub>
                </m:sSub>
              </m:oMath>
            </m:oMathPara>
          </a14:m>
          <a:endParaRPr lang="en-US" sz="1700" kern="1200" dirty="0"/>
        </a:p>
      </dsp:txBody>
      <dsp:txXfrm>
        <a:off x="240725" y="923541"/>
        <a:ext cx="720000" cy="439422"/>
      </dsp:txXfrm>
    </dsp:sp>
    <dsp:sp modelId="{67BCAFFF-F372-4F04-9F85-C728A65F5A3C}">
      <dsp:nvSpPr>
        <dsp:cNvPr id="0" name=""/>
        <dsp:cNvSpPr/>
      </dsp:nvSpPr>
      <dsp:spPr>
        <a:xfrm>
          <a:off x="240725" y="1384935"/>
          <a:ext cx="720000" cy="439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𝑣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𝑥</m:t>
                    </m:r>
                  </m:sub>
                </m:sSub>
              </m:oMath>
            </m:oMathPara>
          </a14:m>
          <a:endParaRPr lang="en-US" sz="1700" kern="1200" dirty="0"/>
        </a:p>
      </dsp:txBody>
      <dsp:txXfrm>
        <a:off x="240725" y="1384935"/>
        <a:ext cx="720000" cy="439422"/>
      </dsp:txXfrm>
    </dsp:sp>
    <dsp:sp modelId="{72153E37-0CCB-4BC8-BBCB-C0AB2AADBC45}">
      <dsp:nvSpPr>
        <dsp:cNvPr id="0" name=""/>
        <dsp:cNvSpPr/>
      </dsp:nvSpPr>
      <dsp:spPr>
        <a:xfrm>
          <a:off x="240725" y="1846329"/>
          <a:ext cx="720000" cy="439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𝑣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𝑦</m:t>
                    </m:r>
                  </m:sub>
                </m:sSub>
              </m:oMath>
            </m:oMathPara>
          </a14:m>
          <a:endParaRPr lang="en-US" sz="1700" kern="1200" dirty="0"/>
        </a:p>
      </dsp:txBody>
      <dsp:txXfrm>
        <a:off x="240725" y="1846329"/>
        <a:ext cx="720000" cy="439422"/>
      </dsp:txXfrm>
    </dsp:sp>
    <dsp:sp modelId="{58A5F568-A14F-4BC9-8DD5-BED8DF7748E7}">
      <dsp:nvSpPr>
        <dsp:cNvPr id="0" name=""/>
        <dsp:cNvSpPr/>
      </dsp:nvSpPr>
      <dsp:spPr>
        <a:xfrm>
          <a:off x="240725" y="2307722"/>
          <a:ext cx="720000" cy="4394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𝑣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𝑧</m:t>
                    </m:r>
                  </m:sub>
                </m:sSub>
              </m:oMath>
            </m:oMathPara>
          </a14:m>
          <a:endParaRPr lang="en-US" sz="1700" kern="1200" dirty="0"/>
        </a:p>
      </dsp:txBody>
      <dsp:txXfrm>
        <a:off x="240725" y="2307722"/>
        <a:ext cx="720000" cy="439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8E3E7-4720-4D8D-855D-DC85CC1684C7}">
      <dsp:nvSpPr>
        <dsp:cNvPr id="0" name=""/>
        <dsp:cNvSpPr/>
      </dsp:nvSpPr>
      <dsp:spPr>
        <a:xfrm>
          <a:off x="110703" y="234"/>
          <a:ext cx="720000" cy="3763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sSub>
                      <m:sSubPr>
                        <m:ctrlPr>
                          <a:rPr lang="en-US" sz="14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sub>
                </m:sSub>
              </m:oMath>
            </m:oMathPara>
          </a14:m>
          <a:endParaRPr lang="en-US" sz="1400" kern="1200" dirty="0"/>
        </a:p>
      </dsp:txBody>
      <dsp:txXfrm>
        <a:off x="110703" y="234"/>
        <a:ext cx="720000" cy="376360"/>
      </dsp:txXfrm>
    </dsp:sp>
    <dsp:sp modelId="{15532A44-D0C8-40A5-97ED-ECFE8EFF2F9D}">
      <dsp:nvSpPr>
        <dsp:cNvPr id="0" name=""/>
        <dsp:cNvSpPr/>
      </dsp:nvSpPr>
      <dsp:spPr>
        <a:xfrm>
          <a:off x="110703" y="395413"/>
          <a:ext cx="720000" cy="3763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sSub>
                      <m:sSubPr>
                        <m:ctrlPr>
                          <a:rPr lang="en-US" sz="14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sub>
                </m:sSub>
              </m:oMath>
            </m:oMathPara>
          </a14:m>
          <a:endParaRPr lang="en-US" sz="1400" kern="1200" dirty="0"/>
        </a:p>
      </dsp:txBody>
      <dsp:txXfrm>
        <a:off x="110703" y="395413"/>
        <a:ext cx="720000" cy="376360"/>
      </dsp:txXfrm>
    </dsp:sp>
    <dsp:sp modelId="{1B58631A-B68D-4F2D-8914-1CA72CCBDBE5}">
      <dsp:nvSpPr>
        <dsp:cNvPr id="0" name=""/>
        <dsp:cNvSpPr/>
      </dsp:nvSpPr>
      <dsp:spPr>
        <a:xfrm>
          <a:off x="110703" y="790591"/>
          <a:ext cx="720000" cy="3763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sSub>
                      <m:sSubPr>
                        <m:ctrlPr>
                          <a:rPr lang="en-US" sz="14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sub>
                </m:sSub>
              </m:oMath>
            </m:oMathPara>
          </a14:m>
          <a:endParaRPr lang="en-US" sz="1400" kern="1200" dirty="0"/>
        </a:p>
      </dsp:txBody>
      <dsp:txXfrm>
        <a:off x="110703" y="790591"/>
        <a:ext cx="720000" cy="376360"/>
      </dsp:txXfrm>
    </dsp:sp>
    <dsp:sp modelId="{67BCAFFF-F372-4F04-9F85-C728A65F5A3C}">
      <dsp:nvSpPr>
        <dsp:cNvPr id="0" name=""/>
        <dsp:cNvSpPr/>
      </dsp:nvSpPr>
      <dsp:spPr>
        <a:xfrm>
          <a:off x="110703" y="1185769"/>
          <a:ext cx="720000" cy="3763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sSub>
                      <m:sSubPr>
                        <m:ctrlPr>
                          <a:rPr lang="en-US" sz="14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sub>
                </m:sSub>
              </m:oMath>
            </m:oMathPara>
          </a14:m>
          <a:endParaRPr lang="en-US" sz="1400" kern="1200" dirty="0"/>
        </a:p>
      </dsp:txBody>
      <dsp:txXfrm>
        <a:off x="110703" y="1185769"/>
        <a:ext cx="720000" cy="376360"/>
      </dsp:txXfrm>
    </dsp:sp>
    <dsp:sp modelId="{72153E37-0CCB-4BC8-BBCB-C0AB2AADBC45}">
      <dsp:nvSpPr>
        <dsp:cNvPr id="0" name=""/>
        <dsp:cNvSpPr/>
      </dsp:nvSpPr>
      <dsp:spPr>
        <a:xfrm>
          <a:off x="110703" y="1580948"/>
          <a:ext cx="720000" cy="3763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mbria Math" panose="02040503050406030204" pitchFamily="18" charset="0"/>
              <a:ea typeface="Cambria Math" panose="02040503050406030204" pitchFamily="18" charset="0"/>
            </a:rPr>
            <a:t>⁞</a:t>
          </a:r>
          <a:endParaRPr lang="en-US" sz="1400" kern="1200" dirty="0"/>
        </a:p>
      </dsp:txBody>
      <dsp:txXfrm>
        <a:off x="110703" y="1580948"/>
        <a:ext cx="720000" cy="376360"/>
      </dsp:txXfrm>
    </dsp:sp>
    <dsp:sp modelId="{58A5F568-A14F-4BC9-8DD5-BED8DF7748E7}">
      <dsp:nvSpPr>
        <dsp:cNvPr id="0" name=""/>
        <dsp:cNvSpPr/>
      </dsp:nvSpPr>
      <dsp:spPr>
        <a:xfrm>
          <a:off x="110703" y="1976126"/>
          <a:ext cx="720000" cy="3763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sSub>
                      <m:sSubPr>
                        <m:ctrlPr>
                          <a:rPr lang="en-US" sz="14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sub>
                </m:sSub>
              </m:oMath>
            </m:oMathPara>
          </a14:m>
          <a:endParaRPr lang="en-US" sz="1400" kern="1200" dirty="0"/>
        </a:p>
      </dsp:txBody>
      <dsp:txXfrm>
        <a:off x="110703" y="1976126"/>
        <a:ext cx="720000" cy="376360"/>
      </dsp:txXfrm>
    </dsp:sp>
    <dsp:sp modelId="{37B35570-C22D-4B4B-9677-32440CF02FA6}">
      <dsp:nvSpPr>
        <dsp:cNvPr id="0" name=""/>
        <dsp:cNvSpPr/>
      </dsp:nvSpPr>
      <dsp:spPr>
        <a:xfrm>
          <a:off x="110703" y="2371304"/>
          <a:ext cx="720000" cy="3763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4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b>
                    <m:sSub>
                      <m:sSubPr>
                        <m:ctrlPr>
                          <a:rPr lang="en-US" sz="14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kern="120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sub>
                </m:sSub>
              </m:oMath>
            </m:oMathPara>
          </a14:m>
          <a:endParaRPr lang="en-US" sz="1400" kern="1200" dirty="0"/>
        </a:p>
      </dsp:txBody>
      <dsp:txXfrm>
        <a:off x="110703" y="2371304"/>
        <a:ext cx="720000" cy="376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D932E-624B-440D-9110-CDEE2BB1CDD0}">
      <dsp:nvSpPr>
        <dsp:cNvPr id="0" name=""/>
        <dsp:cNvSpPr/>
      </dsp:nvSpPr>
      <dsp:spPr>
        <a:xfrm>
          <a:off x="533" y="47279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1" i="1" kern="1200" smtClean="0">
                    <a:latin typeface="Cambria Math" panose="02040503050406030204" pitchFamily="18" charset="0"/>
                  </a:rPr>
                  <m:t>𝟏</m:t>
                </m:r>
              </m:oMath>
            </m:oMathPara>
          </a14:m>
          <a:endParaRPr lang="en-US" sz="1400" b="1" kern="1200" dirty="0"/>
        </a:p>
      </dsp:txBody>
      <dsp:txXfrm>
        <a:off x="533" y="472792"/>
        <a:ext cx="672638" cy="403583"/>
      </dsp:txXfrm>
    </dsp:sp>
    <dsp:sp modelId="{923A649B-C9C5-42F1-9095-BBC51BB7F350}">
      <dsp:nvSpPr>
        <dsp:cNvPr id="0" name=""/>
        <dsp:cNvSpPr/>
      </dsp:nvSpPr>
      <dsp:spPr>
        <a:xfrm>
          <a:off x="740436" y="47279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740436" y="472792"/>
        <a:ext cx="672638" cy="403583"/>
      </dsp:txXfrm>
    </dsp:sp>
    <dsp:sp modelId="{6CD0719B-4DED-40B5-B8E7-6AA8FB32E1D3}">
      <dsp:nvSpPr>
        <dsp:cNvPr id="0" name=""/>
        <dsp:cNvSpPr/>
      </dsp:nvSpPr>
      <dsp:spPr>
        <a:xfrm>
          <a:off x="1480338" y="47279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1480338" y="472792"/>
        <a:ext cx="672638" cy="403583"/>
      </dsp:txXfrm>
    </dsp:sp>
    <dsp:sp modelId="{62015681-55F6-4E99-BBEA-1CB58A7271C4}">
      <dsp:nvSpPr>
        <dsp:cNvPr id="0" name=""/>
        <dsp:cNvSpPr/>
      </dsp:nvSpPr>
      <dsp:spPr>
        <a:xfrm>
          <a:off x="2220240" y="47279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1" i="1" kern="1200" smtClean="0">
                    <a:latin typeface="Cambria Math" panose="02040503050406030204" pitchFamily="18" charset="0"/>
                  </a:rPr>
                  <m:t>▲</m:t>
                </m:r>
                <m:r>
                  <a:rPr lang="en-US" sz="1400" b="1" i="1" kern="1200" smtClean="0">
                    <a:latin typeface="Cambria Math" panose="02040503050406030204" pitchFamily="18" charset="0"/>
                  </a:rPr>
                  <m:t>𝒕</m:t>
                </m:r>
              </m:oMath>
            </m:oMathPara>
          </a14:m>
          <a:endParaRPr lang="en-US" sz="1400" b="1" kern="1200" dirty="0"/>
        </a:p>
      </dsp:txBody>
      <dsp:txXfrm>
        <a:off x="2220240" y="472792"/>
        <a:ext cx="672638" cy="403583"/>
      </dsp:txXfrm>
    </dsp:sp>
    <dsp:sp modelId="{ADF55665-1B6A-402B-A90F-7D3D9630514C}">
      <dsp:nvSpPr>
        <dsp:cNvPr id="0" name=""/>
        <dsp:cNvSpPr/>
      </dsp:nvSpPr>
      <dsp:spPr>
        <a:xfrm>
          <a:off x="2960142" y="47279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2960142" y="472792"/>
        <a:ext cx="672638" cy="403583"/>
      </dsp:txXfrm>
    </dsp:sp>
    <dsp:sp modelId="{AFB06BB9-8298-4DEE-9723-DB27EB4FC4FE}">
      <dsp:nvSpPr>
        <dsp:cNvPr id="0" name=""/>
        <dsp:cNvSpPr/>
      </dsp:nvSpPr>
      <dsp:spPr>
        <a:xfrm>
          <a:off x="3700044" y="47279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3700044" y="472792"/>
        <a:ext cx="672638" cy="403583"/>
      </dsp:txXfrm>
    </dsp:sp>
    <dsp:sp modelId="{62405C17-9B15-4350-B670-45E5604AF804}">
      <dsp:nvSpPr>
        <dsp:cNvPr id="0" name=""/>
        <dsp:cNvSpPr/>
      </dsp:nvSpPr>
      <dsp:spPr>
        <a:xfrm>
          <a:off x="533" y="943639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533" y="943639"/>
        <a:ext cx="672638" cy="403583"/>
      </dsp:txXfrm>
    </dsp:sp>
    <dsp:sp modelId="{8AD03991-8210-40B9-B0F0-4BED37AECD49}">
      <dsp:nvSpPr>
        <dsp:cNvPr id="0" name=""/>
        <dsp:cNvSpPr/>
      </dsp:nvSpPr>
      <dsp:spPr>
        <a:xfrm>
          <a:off x="740436" y="943639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1" i="1" kern="1200" smtClean="0">
                    <a:latin typeface="Cambria Math" panose="02040503050406030204" pitchFamily="18" charset="0"/>
                  </a:rPr>
                  <m:t>𝟏</m:t>
                </m:r>
              </m:oMath>
            </m:oMathPara>
          </a14:m>
          <a:endParaRPr lang="en-US" sz="1400" b="1" kern="1200" dirty="0"/>
        </a:p>
      </dsp:txBody>
      <dsp:txXfrm>
        <a:off x="740436" y="943639"/>
        <a:ext cx="672638" cy="403583"/>
      </dsp:txXfrm>
    </dsp:sp>
    <dsp:sp modelId="{C52C3FD3-F83F-4D50-B02B-4E62B769C17C}">
      <dsp:nvSpPr>
        <dsp:cNvPr id="0" name=""/>
        <dsp:cNvSpPr/>
      </dsp:nvSpPr>
      <dsp:spPr>
        <a:xfrm>
          <a:off x="1480338" y="943639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1480338" y="943639"/>
        <a:ext cx="672638" cy="403583"/>
      </dsp:txXfrm>
    </dsp:sp>
    <dsp:sp modelId="{81DB7C96-925A-42EB-9F4E-9E1928522858}">
      <dsp:nvSpPr>
        <dsp:cNvPr id="0" name=""/>
        <dsp:cNvSpPr/>
      </dsp:nvSpPr>
      <dsp:spPr>
        <a:xfrm>
          <a:off x="2220240" y="943639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2220240" y="943639"/>
        <a:ext cx="672638" cy="403583"/>
      </dsp:txXfrm>
    </dsp:sp>
    <dsp:sp modelId="{40BBA424-4F95-4136-AD25-8F133FE48D34}">
      <dsp:nvSpPr>
        <dsp:cNvPr id="0" name=""/>
        <dsp:cNvSpPr/>
      </dsp:nvSpPr>
      <dsp:spPr>
        <a:xfrm>
          <a:off x="2960142" y="943639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1" i="1" kern="1200" smtClean="0">
                    <a:latin typeface="Cambria Math" panose="02040503050406030204" pitchFamily="18" charset="0"/>
                  </a:rPr>
                  <m:t>▲</m:t>
                </m:r>
                <m:r>
                  <a:rPr lang="en-US" sz="1400" b="1" i="1" kern="1200" smtClean="0">
                    <a:latin typeface="Cambria Math" panose="02040503050406030204" pitchFamily="18" charset="0"/>
                  </a:rPr>
                  <m:t>𝒕</m:t>
                </m:r>
              </m:oMath>
            </m:oMathPara>
          </a14:m>
          <a:endParaRPr lang="en-US" sz="1400" b="1" kern="1200" dirty="0"/>
        </a:p>
      </dsp:txBody>
      <dsp:txXfrm>
        <a:off x="2960142" y="943639"/>
        <a:ext cx="672638" cy="403583"/>
      </dsp:txXfrm>
    </dsp:sp>
    <dsp:sp modelId="{02C050A9-B181-4552-B81A-FBFD4704A7FD}">
      <dsp:nvSpPr>
        <dsp:cNvPr id="0" name=""/>
        <dsp:cNvSpPr/>
      </dsp:nvSpPr>
      <dsp:spPr>
        <a:xfrm>
          <a:off x="3700578" y="1413183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1" i="1" kern="1200" smtClean="0">
                    <a:latin typeface="Cambria Math" panose="02040503050406030204" pitchFamily="18" charset="0"/>
                  </a:rPr>
                  <m:t>▲</m:t>
                </m:r>
                <m:r>
                  <a:rPr lang="en-US" sz="1400" b="1" i="1" kern="1200" smtClean="0">
                    <a:latin typeface="Cambria Math" panose="02040503050406030204" pitchFamily="18" charset="0"/>
                  </a:rPr>
                  <m:t>𝒕</m:t>
                </m:r>
              </m:oMath>
            </m:oMathPara>
          </a14:m>
          <a:endParaRPr lang="en-US" sz="1400" b="1" kern="1200" dirty="0"/>
        </a:p>
      </dsp:txBody>
      <dsp:txXfrm>
        <a:off x="3700578" y="1413183"/>
        <a:ext cx="672638" cy="403583"/>
      </dsp:txXfrm>
    </dsp:sp>
    <dsp:sp modelId="{07698F7B-8A30-4F81-9BB9-5417A8B41F2E}">
      <dsp:nvSpPr>
        <dsp:cNvPr id="0" name=""/>
        <dsp:cNvSpPr/>
      </dsp:nvSpPr>
      <dsp:spPr>
        <a:xfrm>
          <a:off x="533" y="1414486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533" y="1414486"/>
        <a:ext cx="672638" cy="403583"/>
      </dsp:txXfrm>
    </dsp:sp>
    <dsp:sp modelId="{CB0B9290-DAF8-4D17-B079-261C17E7FE05}">
      <dsp:nvSpPr>
        <dsp:cNvPr id="0" name=""/>
        <dsp:cNvSpPr/>
      </dsp:nvSpPr>
      <dsp:spPr>
        <a:xfrm>
          <a:off x="740436" y="1414486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740436" y="1414486"/>
        <a:ext cx="672638" cy="403583"/>
      </dsp:txXfrm>
    </dsp:sp>
    <dsp:sp modelId="{CAF16AA3-59CA-4C76-8BA8-87A030B1EE99}">
      <dsp:nvSpPr>
        <dsp:cNvPr id="0" name=""/>
        <dsp:cNvSpPr/>
      </dsp:nvSpPr>
      <dsp:spPr>
        <a:xfrm>
          <a:off x="1480338" y="1414486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1" i="1" kern="1200" smtClean="0">
                    <a:latin typeface="Cambria Math" panose="02040503050406030204" pitchFamily="18" charset="0"/>
                  </a:rPr>
                  <m:t>𝟏</m:t>
                </m:r>
              </m:oMath>
            </m:oMathPara>
          </a14:m>
          <a:endParaRPr lang="en-US" sz="1400" b="1" kern="1200" dirty="0"/>
        </a:p>
      </dsp:txBody>
      <dsp:txXfrm>
        <a:off x="1480338" y="1414486"/>
        <a:ext cx="672638" cy="403583"/>
      </dsp:txXfrm>
    </dsp:sp>
    <dsp:sp modelId="{2552E8F5-2183-4AAA-946E-629FF7920116}">
      <dsp:nvSpPr>
        <dsp:cNvPr id="0" name=""/>
        <dsp:cNvSpPr/>
      </dsp:nvSpPr>
      <dsp:spPr>
        <a:xfrm>
          <a:off x="2220240" y="1414486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2220240" y="1414486"/>
        <a:ext cx="672638" cy="403583"/>
      </dsp:txXfrm>
    </dsp:sp>
    <dsp:sp modelId="{83F0E3E5-D97A-4653-B6FB-39C53AB118D6}">
      <dsp:nvSpPr>
        <dsp:cNvPr id="0" name=""/>
        <dsp:cNvSpPr/>
      </dsp:nvSpPr>
      <dsp:spPr>
        <a:xfrm>
          <a:off x="2960142" y="1414486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2960142" y="1414486"/>
        <a:ext cx="672638" cy="403583"/>
      </dsp:txXfrm>
    </dsp:sp>
    <dsp:sp modelId="{054ABE01-6936-4945-A082-E714939F3AD3}">
      <dsp:nvSpPr>
        <dsp:cNvPr id="0" name=""/>
        <dsp:cNvSpPr/>
      </dsp:nvSpPr>
      <dsp:spPr>
        <a:xfrm>
          <a:off x="3690170" y="941918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3690170" y="941918"/>
        <a:ext cx="672638" cy="403583"/>
      </dsp:txXfrm>
    </dsp:sp>
    <dsp:sp modelId="{B1967BC3-7FB6-4727-9ABC-A5F03DBC5D44}">
      <dsp:nvSpPr>
        <dsp:cNvPr id="0" name=""/>
        <dsp:cNvSpPr/>
      </dsp:nvSpPr>
      <dsp:spPr>
        <a:xfrm>
          <a:off x="533" y="188533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533" y="1885332"/>
        <a:ext cx="672638" cy="403583"/>
      </dsp:txXfrm>
    </dsp:sp>
    <dsp:sp modelId="{DC9A8DA2-BA3C-45CF-9219-1D7BBDA43C57}">
      <dsp:nvSpPr>
        <dsp:cNvPr id="0" name=""/>
        <dsp:cNvSpPr/>
      </dsp:nvSpPr>
      <dsp:spPr>
        <a:xfrm>
          <a:off x="740436" y="188533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740436" y="1885332"/>
        <a:ext cx="672638" cy="403583"/>
      </dsp:txXfrm>
    </dsp:sp>
    <dsp:sp modelId="{C6D1922C-B259-49E1-AB5B-2A2D7E7941D7}">
      <dsp:nvSpPr>
        <dsp:cNvPr id="0" name=""/>
        <dsp:cNvSpPr/>
      </dsp:nvSpPr>
      <dsp:spPr>
        <a:xfrm>
          <a:off x="1480338" y="188533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1480338" y="1885332"/>
        <a:ext cx="672638" cy="403583"/>
      </dsp:txXfrm>
    </dsp:sp>
    <dsp:sp modelId="{875447A0-DD2C-4E90-807D-F87BC070F7E9}">
      <dsp:nvSpPr>
        <dsp:cNvPr id="0" name=""/>
        <dsp:cNvSpPr/>
      </dsp:nvSpPr>
      <dsp:spPr>
        <a:xfrm>
          <a:off x="2220240" y="188533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1" i="1" kern="1200" smtClean="0">
                    <a:latin typeface="Cambria Math" panose="02040503050406030204" pitchFamily="18" charset="0"/>
                  </a:rPr>
                  <m:t>𝟏</m:t>
                </m:r>
              </m:oMath>
            </m:oMathPara>
          </a14:m>
          <a:endParaRPr lang="en-US" sz="1400" b="1" kern="1200" dirty="0"/>
        </a:p>
      </dsp:txBody>
      <dsp:txXfrm>
        <a:off x="2220240" y="1885332"/>
        <a:ext cx="672638" cy="403583"/>
      </dsp:txXfrm>
    </dsp:sp>
    <dsp:sp modelId="{792E1BD8-8AD8-4EA4-9F1D-2E0AB1570167}">
      <dsp:nvSpPr>
        <dsp:cNvPr id="0" name=""/>
        <dsp:cNvSpPr/>
      </dsp:nvSpPr>
      <dsp:spPr>
        <a:xfrm>
          <a:off x="2960142" y="188533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2960142" y="1885332"/>
        <a:ext cx="672638" cy="403583"/>
      </dsp:txXfrm>
    </dsp:sp>
    <dsp:sp modelId="{24F01A58-8FDE-4ACB-AB56-846EA3DCE76F}">
      <dsp:nvSpPr>
        <dsp:cNvPr id="0" name=""/>
        <dsp:cNvSpPr/>
      </dsp:nvSpPr>
      <dsp:spPr>
        <a:xfrm>
          <a:off x="3700044" y="1885332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3700044" y="1885332"/>
        <a:ext cx="672638" cy="403583"/>
      </dsp:txXfrm>
    </dsp:sp>
    <dsp:sp modelId="{AE510FD0-444E-4445-8173-F00F10B13424}">
      <dsp:nvSpPr>
        <dsp:cNvPr id="0" name=""/>
        <dsp:cNvSpPr/>
      </dsp:nvSpPr>
      <dsp:spPr>
        <a:xfrm>
          <a:off x="533" y="2356179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533" y="2356179"/>
        <a:ext cx="672638" cy="403583"/>
      </dsp:txXfrm>
    </dsp:sp>
    <dsp:sp modelId="{8469BD2B-20EC-4AEA-9280-C869C65C26FC}">
      <dsp:nvSpPr>
        <dsp:cNvPr id="0" name=""/>
        <dsp:cNvSpPr/>
      </dsp:nvSpPr>
      <dsp:spPr>
        <a:xfrm>
          <a:off x="740436" y="2356179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740436" y="2356179"/>
        <a:ext cx="672638" cy="403583"/>
      </dsp:txXfrm>
    </dsp:sp>
    <dsp:sp modelId="{CDC42969-F901-44E3-BAD0-E379BC9F99DE}">
      <dsp:nvSpPr>
        <dsp:cNvPr id="0" name=""/>
        <dsp:cNvSpPr/>
      </dsp:nvSpPr>
      <dsp:spPr>
        <a:xfrm>
          <a:off x="1480338" y="2356179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1480338" y="2356179"/>
        <a:ext cx="672638" cy="403583"/>
      </dsp:txXfrm>
    </dsp:sp>
    <dsp:sp modelId="{D4350735-F2C3-4E1A-9B34-8E1BAC8CF125}">
      <dsp:nvSpPr>
        <dsp:cNvPr id="0" name=""/>
        <dsp:cNvSpPr/>
      </dsp:nvSpPr>
      <dsp:spPr>
        <a:xfrm>
          <a:off x="2220240" y="2356179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2220240" y="2356179"/>
        <a:ext cx="672638" cy="403583"/>
      </dsp:txXfrm>
    </dsp:sp>
    <dsp:sp modelId="{A2E67DF0-9B8A-4AFF-8B10-FA9D7FFB286B}">
      <dsp:nvSpPr>
        <dsp:cNvPr id="0" name=""/>
        <dsp:cNvSpPr/>
      </dsp:nvSpPr>
      <dsp:spPr>
        <a:xfrm>
          <a:off x="2960142" y="2356179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1" i="1" kern="1200" smtClean="0">
                    <a:latin typeface="Cambria Math" panose="02040503050406030204" pitchFamily="18" charset="0"/>
                  </a:rPr>
                  <m:t>𝟏</m:t>
                </m:r>
              </m:oMath>
            </m:oMathPara>
          </a14:m>
          <a:endParaRPr lang="en-US" sz="1400" b="1" kern="1200" dirty="0"/>
        </a:p>
      </dsp:txBody>
      <dsp:txXfrm>
        <a:off x="2960142" y="2356179"/>
        <a:ext cx="672638" cy="403583"/>
      </dsp:txXfrm>
    </dsp:sp>
    <dsp:sp modelId="{C3622E9B-69A5-4D8F-BBF6-5F134E502E6E}">
      <dsp:nvSpPr>
        <dsp:cNvPr id="0" name=""/>
        <dsp:cNvSpPr/>
      </dsp:nvSpPr>
      <dsp:spPr>
        <a:xfrm>
          <a:off x="3700044" y="2356179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3700044" y="2356179"/>
        <a:ext cx="672638" cy="403583"/>
      </dsp:txXfrm>
    </dsp:sp>
    <dsp:sp modelId="{98DFC4F7-1D8C-48D0-A74E-DD6D9A384E46}">
      <dsp:nvSpPr>
        <dsp:cNvPr id="0" name=""/>
        <dsp:cNvSpPr/>
      </dsp:nvSpPr>
      <dsp:spPr>
        <a:xfrm>
          <a:off x="533" y="2827026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533" y="2827026"/>
        <a:ext cx="672638" cy="403583"/>
      </dsp:txXfrm>
    </dsp:sp>
    <dsp:sp modelId="{C66C1BC7-9E7E-4C4A-B3CB-091851A2E41E}">
      <dsp:nvSpPr>
        <dsp:cNvPr id="0" name=""/>
        <dsp:cNvSpPr/>
      </dsp:nvSpPr>
      <dsp:spPr>
        <a:xfrm>
          <a:off x="740436" y="2827026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740436" y="2827026"/>
        <a:ext cx="672638" cy="403583"/>
      </dsp:txXfrm>
    </dsp:sp>
    <dsp:sp modelId="{A1B2F3B7-849E-468E-A093-35538B6DF8BE}">
      <dsp:nvSpPr>
        <dsp:cNvPr id="0" name=""/>
        <dsp:cNvSpPr/>
      </dsp:nvSpPr>
      <dsp:spPr>
        <a:xfrm>
          <a:off x="1480338" y="2827026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1480338" y="2827026"/>
        <a:ext cx="672638" cy="403583"/>
      </dsp:txXfrm>
    </dsp:sp>
    <dsp:sp modelId="{B04203F8-E1D7-40CF-BA14-8928EB458B0C}">
      <dsp:nvSpPr>
        <dsp:cNvPr id="0" name=""/>
        <dsp:cNvSpPr/>
      </dsp:nvSpPr>
      <dsp:spPr>
        <a:xfrm>
          <a:off x="2220240" y="2827026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2220240" y="2827026"/>
        <a:ext cx="672638" cy="403583"/>
      </dsp:txXfrm>
    </dsp:sp>
    <dsp:sp modelId="{90EBAFC8-D742-4FD3-BFA8-4CA3905E56C5}">
      <dsp:nvSpPr>
        <dsp:cNvPr id="0" name=""/>
        <dsp:cNvSpPr/>
      </dsp:nvSpPr>
      <dsp:spPr>
        <a:xfrm>
          <a:off x="2960142" y="2827026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400" kern="1200" dirty="0"/>
        </a:p>
      </dsp:txBody>
      <dsp:txXfrm>
        <a:off x="2960142" y="2827026"/>
        <a:ext cx="672638" cy="403583"/>
      </dsp:txXfrm>
    </dsp:sp>
    <dsp:sp modelId="{8230FAB7-D4AB-48A1-AFB3-CD6F4AEA275D}">
      <dsp:nvSpPr>
        <dsp:cNvPr id="0" name=""/>
        <dsp:cNvSpPr/>
      </dsp:nvSpPr>
      <dsp:spPr>
        <a:xfrm>
          <a:off x="3700044" y="2827026"/>
          <a:ext cx="672638" cy="40358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1" i="1" kern="1200" smtClean="0">
                    <a:latin typeface="Cambria Math" panose="02040503050406030204" pitchFamily="18" charset="0"/>
                  </a:rPr>
                  <m:t>𝟏</m:t>
                </m:r>
              </m:oMath>
            </m:oMathPara>
          </a14:m>
          <a:endParaRPr lang="en-US" sz="1400" b="1" kern="1200" dirty="0"/>
        </a:p>
      </dsp:txBody>
      <dsp:txXfrm>
        <a:off x="3700044" y="2827026"/>
        <a:ext cx="672638" cy="403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62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82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8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7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5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2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8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70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72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2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577F288-03F4-46F1-9FDF-AA3577DAC551}" type="datetimeFigureOut">
              <a:rPr lang="en-US" smtClean="0"/>
              <a:t>09/29/2019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78A73ABE-FB94-4FA5-8EE3-FECB2AE35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16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2.xml"/><Relationship Id="rId3" Type="http://schemas.openxmlformats.org/officeDocument/2006/relationships/diagramLayout" Target="../diagrams/layout1.xml"/><Relationship Id="rId21" Type="http://schemas.openxmlformats.org/officeDocument/2006/relationships/diagramLayout" Target="../diagrams/layout3.xml"/><Relationship Id="rId7" Type="http://schemas.openxmlformats.org/officeDocument/2006/relationships/diagramData" Target="../diagrams/data2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2.xml"/><Relationship Id="rId25" Type="http://schemas.openxmlformats.org/officeDocument/2006/relationships/diagramData" Target="../diagrams/data6.xml"/><Relationship Id="rId2" Type="http://schemas.openxmlformats.org/officeDocument/2006/relationships/diagramData" Target="../diagrams/data1.xml"/><Relationship Id="rId16" Type="http://schemas.openxmlformats.org/officeDocument/2006/relationships/diagramData" Target="../diagrams/data4.xml"/><Relationship Id="rId20" Type="http://schemas.openxmlformats.org/officeDocument/2006/relationships/diagramData" Target="../diagrams/data5.xml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Data" Target="../diagrams/data3.xml"/><Relationship Id="rId24" Type="http://schemas.microsoft.com/office/2007/relationships/diagramDrawing" Target="../diagrams/drawing3.xml"/><Relationship Id="rId5" Type="http://schemas.openxmlformats.org/officeDocument/2006/relationships/diagramColors" Target="../diagrams/colors1.xml"/><Relationship Id="rId15" Type="http://schemas.microsoft.com/office/2007/relationships/diagramDrawing" Target="../diagrams/drawing2.xml"/><Relationship Id="rId23" Type="http://schemas.openxmlformats.org/officeDocument/2006/relationships/diagramColors" Target="../diagrams/colors3.xml"/><Relationship Id="rId10" Type="http://schemas.openxmlformats.org/officeDocument/2006/relationships/diagramColors" Target="../diagrams/colors1.xml"/><Relationship Id="rId19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Relationship Id="rId14" Type="http://schemas.openxmlformats.org/officeDocument/2006/relationships/diagramColors" Target="../diagrams/colors2.xml"/><Relationship Id="rId22" Type="http://schemas.openxmlformats.org/officeDocument/2006/relationships/diagramQuickStyle" Target="../diagrams/quickStyle3.xml"/><Relationship Id="rId30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10" Type="http://schemas.openxmlformats.org/officeDocument/2006/relationships/image" Target="../media/image70.jpg"/><Relationship Id="rId4" Type="http://schemas.openxmlformats.org/officeDocument/2006/relationships/image" Target="../media/image64.jpg"/><Relationship Id="rId9" Type="http://schemas.openxmlformats.org/officeDocument/2006/relationships/image" Target="../media/image6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C9FB-C303-4C8E-A14B-0A36EE99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888" y="1754533"/>
            <a:ext cx="10740224" cy="2593369"/>
          </a:xfrm>
        </p:spPr>
        <p:txBody>
          <a:bodyPr>
            <a:normAutofit/>
          </a:bodyPr>
          <a:lstStyle/>
          <a:p>
            <a:r>
              <a:rPr lang="en-US" sz="4400" b="1" dirty="0"/>
              <a:t>Soccer Analysis:</a:t>
            </a:r>
            <a:br>
              <a:rPr lang="en-US" sz="4400" b="1" dirty="0"/>
            </a:br>
            <a:r>
              <a:rPr lang="en-US" sz="4400" b="1" dirty="0"/>
              <a:t>3D Pose Estimation from Television Recordings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54A33-4CF1-45A6-97B5-A72E84248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2487"/>
            <a:ext cx="9144000" cy="1655762"/>
          </a:xfrm>
        </p:spPr>
        <p:txBody>
          <a:bodyPr/>
          <a:lstStyle/>
          <a:p>
            <a:r>
              <a:rPr lang="en-US" b="1" dirty="0"/>
              <a:t>Tobias Buner</a:t>
            </a:r>
          </a:p>
          <a:p>
            <a:r>
              <a:rPr lang="en-US" b="1" dirty="0"/>
              <a:t>ETH Zürich</a:t>
            </a:r>
          </a:p>
          <a:p>
            <a:r>
              <a:rPr lang="en-US" b="1" dirty="0"/>
              <a:t>August 28, 2019</a:t>
            </a:r>
          </a:p>
        </p:txBody>
      </p:sp>
    </p:spTree>
    <p:extLst>
      <p:ext uri="{BB962C8B-B14F-4D97-AF65-F5344CB8AC3E}">
        <p14:creationId xmlns:p14="http://schemas.microsoft.com/office/powerpoint/2010/main" val="72701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C7CB-5D62-4AC3-8EC8-BA544426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3D8BE-0A80-44E4-8972-74FE8BD38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2184062"/>
            <a:ext cx="7276337" cy="217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First phase: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Manually select four pairs of matching points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Soccer field in x-y plane (3D coordinates)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Grid search for the camera parameters (reprojection error)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F9E8318-C9B7-41C9-A457-1DA52F7519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6" t="27956" r="9211" b="26585"/>
          <a:stretch/>
        </p:blipFill>
        <p:spPr>
          <a:xfrm>
            <a:off x="1979298" y="4146425"/>
            <a:ext cx="8231322" cy="2567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4C04CB-0C36-45AC-BAB1-6EB9DDF8AECE}"/>
              </a:ext>
            </a:extLst>
          </p:cNvPr>
          <p:cNvSpPr txBox="1"/>
          <p:nvPr/>
        </p:nvSpPr>
        <p:spPr>
          <a:xfrm>
            <a:off x="8460776" y="2184062"/>
            <a:ext cx="35856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Second phase: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 Calibration from last frame gets propagated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1110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D469-32EA-47B7-AA56-DC0446A6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OpenPose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69D4F-7806-43C5-B31F-8701BE86F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05" y="5015800"/>
            <a:ext cx="11769308" cy="188445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Body part location (confidence maps) – one for each body part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Part affinity fields (PAFs) – encodes position and orientation of the limbs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Map the body parts together (confidence score for each pair) </a:t>
            </a:r>
            <a:r>
              <a:rPr lang="en-US" dirty="0">
                <a:sym typeface="Wingdings" panose="05000000000000000000" pitchFamily="2" charset="2"/>
              </a:rPr>
              <a:t> matching problem</a:t>
            </a:r>
            <a:endParaRPr lang="en-US" dirty="0"/>
          </a:p>
        </p:txBody>
      </p:sp>
      <p:pic>
        <p:nvPicPr>
          <p:cNvPr id="7" name="Picture 6" descr="A screen shot of a person&#10;&#10;Description automatically generated">
            <a:extLst>
              <a:ext uri="{FF2B5EF4-FFF2-40B4-BE49-F238E27FC236}">
                <a16:creationId xmlns:a16="http://schemas.microsoft.com/office/drawing/2014/main" id="{DDEE63D4-DAA0-40C6-A5B7-5B575F039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2" y="1989441"/>
            <a:ext cx="11599536" cy="265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19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B0E67-9A1E-4134-B238-0181C9A3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Given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FB3992-2750-491C-8197-1657E2DB7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4" y="3556625"/>
            <a:ext cx="11788890" cy="2724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AB808-BC09-4C8E-8E61-1CDD2E043774}"/>
              </a:ext>
            </a:extLst>
          </p:cNvPr>
          <p:cNvSpPr txBox="1"/>
          <p:nvPr/>
        </p:nvSpPr>
        <p:spPr>
          <a:xfrm>
            <a:off x="1202919" y="2103245"/>
            <a:ext cx="442887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Different TV cameras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Two-dimensional tracking data</a:t>
            </a:r>
          </a:p>
        </p:txBody>
      </p:sp>
    </p:spTree>
    <p:extLst>
      <p:ext uri="{BB962C8B-B14F-4D97-AF65-F5344CB8AC3E}">
        <p14:creationId xmlns:p14="http://schemas.microsoft.com/office/powerpoint/2010/main" val="101336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41C0-0220-4920-A4ED-E2DE4919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0122347-7C20-430C-802F-A9F2F282E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14" y="1997728"/>
            <a:ext cx="9488290" cy="457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47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EB26-7F80-4CD2-86F1-6C923E07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7B7F-D5FC-4FCF-9065-9A24B1D9B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39" y="2257876"/>
            <a:ext cx="3456630" cy="420624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Intrinsic and Extrinsic camera matrices</a:t>
            </a:r>
          </a:p>
          <a:p>
            <a:pPr marL="228600" lvl="1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Origin of the world coordinate system is set to the center of the pitch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Metric 2D tracking data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Dimension of the pitch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BB14ADDA-E738-44ED-9957-043CC9CBD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63" y="2593568"/>
            <a:ext cx="7051349" cy="3379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AB125-5C4B-412A-88B0-8BE48ACE2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56" y="422806"/>
            <a:ext cx="6839956" cy="12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4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5521-9FA9-4F87-8BEA-73974E73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Player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35E18-88F3-4AE9-B62A-CA12BBF1E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405" y="2313201"/>
            <a:ext cx="10549108" cy="739471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Remove irrelevant detections like the spectators with the help of the camera calibration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691A8-534F-4F0C-BDEE-33BFC6B1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65" y="3120766"/>
            <a:ext cx="11584988" cy="34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9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5528-3950-48F8-89E4-6F2CDED3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92127"/>
            <a:ext cx="9784080" cy="1508760"/>
          </a:xfrm>
        </p:spPr>
        <p:txBody>
          <a:bodyPr/>
          <a:lstStyle/>
          <a:p>
            <a:r>
              <a:rPr lang="en-US" b="1" dirty="0"/>
              <a:t>2d 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DF881-EF7E-480C-B082-C1128838C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9631"/>
            <a:ext cx="9618806" cy="74742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OpenPose</a:t>
            </a:r>
            <a:r>
              <a:rPr lang="en-US" dirty="0"/>
              <a:t> is designed for scenarios with the camera close to the ground and small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10515-D413-4EA9-9D19-74CB06AE4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65" y="2978657"/>
            <a:ext cx="9713113" cy="36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8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7BB7-0040-46B1-A1E8-5869C263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2D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63D75-FD72-41E5-A56A-07105467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441049"/>
            <a:ext cx="6541651" cy="4015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Keypoint</a:t>
            </a:r>
            <a:r>
              <a:rPr lang="en-US" b="1" dirty="0"/>
              <a:t> conditions: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Minimal number of keypoints with confidence score unequal to zero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Sum of all confidence scores must exceed a threshold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Confidence score of the neck keypoint (1) must be greater than a given threshold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A95D52DE-A6B8-4360-BC16-955A92196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402" y="1945897"/>
            <a:ext cx="3571175" cy="473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5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BCE5-E9E2-4C1F-89C9-71034B9C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34CD3-BB00-469E-B929-949B4083C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10127690" cy="1645920"/>
          </a:xfrm>
        </p:spPr>
        <p:txBody>
          <a:bodyPr/>
          <a:lstStyle/>
          <a:p>
            <a:r>
              <a:rPr lang="en-US" dirty="0"/>
              <a:t>2D tracking data used for the mapping (smallest distance)</a:t>
            </a:r>
          </a:p>
        </p:txBody>
      </p:sp>
      <p:pic>
        <p:nvPicPr>
          <p:cNvPr id="5" name="Picture 4" descr="A picture containing sky, map, text&#10;&#10;Description automatically generated">
            <a:extLst>
              <a:ext uri="{FF2B5EF4-FFF2-40B4-BE49-F238E27FC236}">
                <a16:creationId xmlns:a16="http://schemas.microsoft.com/office/drawing/2014/main" id="{713E3A9D-C6C3-41A0-83C9-0E9A3A5B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93" y="2624779"/>
            <a:ext cx="10458616" cy="402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31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FB58-86E9-4C7D-A995-3CA557FB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3D Pose fusion </a:t>
            </a:r>
            <a:r>
              <a:rPr lang="en-US" dirty="0"/>
              <a:t>(Extended Kalman Filter)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0F07FA-1577-45C7-A0AB-49C0168BE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55" y="2011680"/>
            <a:ext cx="7814208" cy="46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58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1F76-E719-4E82-BA26-5BE05BCA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22E11-B52E-4CAF-AEA3-A0647DFFB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 Introduction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 Related Work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 Method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 Results and Discussion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2142565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10F9-31BB-42BC-ADEA-C8928727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EKF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7B574F-C361-406A-887A-11B37BB43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0833" y="5881792"/>
            <a:ext cx="2568271" cy="723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State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B8E5C42D-F96D-433F-A8BA-2F83DA98519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58729566"/>
                  </p:ext>
                </p:extLst>
              </p:nvPr>
            </p:nvGraphicFramePr>
            <p:xfrm>
              <a:off x="6186568" y="2979110"/>
              <a:ext cx="1201450" cy="27479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8" name="Diagram 7">
                <a:extLst>
                  <a:ext uri="{FF2B5EF4-FFF2-40B4-BE49-F238E27FC236}">
                    <a16:creationId xmlns:a16="http://schemas.microsoft.com/office/drawing/2014/main" id="{B8E5C42D-F96D-433F-A8BA-2F83DA98519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58729566"/>
                  </p:ext>
                </p:extLst>
              </p:nvPr>
            </p:nvGraphicFramePr>
            <p:xfrm>
              <a:off x="6186568" y="2979110"/>
              <a:ext cx="1201450" cy="27479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9AD803A-3764-4D12-8274-5F79DBCEC5CE}"/>
              </a:ext>
            </a:extLst>
          </p:cNvPr>
          <p:cNvSpPr txBox="1">
            <a:spLocks/>
          </p:cNvSpPr>
          <p:nvPr/>
        </p:nvSpPr>
        <p:spPr>
          <a:xfrm>
            <a:off x="8281284" y="2285915"/>
            <a:ext cx="3433638" cy="660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Measurement vector: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432CED0-0E53-426F-8DE5-C588DC341C6F}"/>
              </a:ext>
            </a:extLst>
          </p:cNvPr>
          <p:cNvSpPr txBox="1">
            <a:spLocks/>
          </p:cNvSpPr>
          <p:nvPr/>
        </p:nvSpPr>
        <p:spPr>
          <a:xfrm>
            <a:off x="2635766" y="5913328"/>
            <a:ext cx="2779642" cy="660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Process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993E24A8-23A3-48EC-B05A-341DCE5D83E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57762271"/>
                  </p:ext>
                </p:extLst>
              </p:nvPr>
            </p:nvGraphicFramePr>
            <p:xfrm>
              <a:off x="9435045" y="2979110"/>
              <a:ext cx="941407" cy="27479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993E24A8-23A3-48EC-B05A-341DCE5D83E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57762271"/>
                  </p:ext>
                </p:extLst>
              </p:nvPr>
            </p:nvGraphicFramePr>
            <p:xfrm>
              <a:off x="9435045" y="2979110"/>
              <a:ext cx="941407" cy="27479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6" r:lo="rId17" r:qs="rId18" r:cs="rId19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 11">
                <a:extLst>
                  <a:ext uri="{FF2B5EF4-FFF2-40B4-BE49-F238E27FC236}">
                    <a16:creationId xmlns:a16="http://schemas.microsoft.com/office/drawing/2014/main" id="{5C36E0DF-88F5-42E4-BDED-C544E1EE73A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9128989"/>
                  </p:ext>
                </p:extLst>
              </p:nvPr>
            </p:nvGraphicFramePr>
            <p:xfrm>
              <a:off x="1423853" y="2501359"/>
              <a:ext cx="4373217" cy="37034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0" r:lo="rId21" r:qs="rId22" r:cs="rId23"/>
              </a:graphicData>
            </a:graphic>
          </p:graphicFrame>
        </mc:Choice>
        <mc:Fallback>
          <p:graphicFrame>
            <p:nvGraphicFramePr>
              <p:cNvPr id="12" name="Diagram 11">
                <a:extLst>
                  <a:ext uri="{FF2B5EF4-FFF2-40B4-BE49-F238E27FC236}">
                    <a16:creationId xmlns:a16="http://schemas.microsoft.com/office/drawing/2014/main" id="{5C36E0DF-88F5-42E4-BDED-C544E1EE73A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9128989"/>
                  </p:ext>
                </p:extLst>
              </p:nvPr>
            </p:nvGraphicFramePr>
            <p:xfrm>
              <a:off x="1423853" y="2501359"/>
              <a:ext cx="4373217" cy="370340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5" r:lo="rId21" r:qs="rId22" r:cs="rId23"/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EF56B24-8E04-4AEF-86F9-D92093AFE229}"/>
              </a:ext>
            </a:extLst>
          </p:cNvPr>
          <p:cNvSpPr txBox="1"/>
          <p:nvPr/>
        </p:nvSpPr>
        <p:spPr>
          <a:xfrm>
            <a:off x="1344340" y="2285915"/>
            <a:ext cx="5756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dirty="0"/>
              <a:t>Project the state ahead (constant velocity):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90EFAE48-C34F-44A9-894B-62C6778762F6}"/>
              </a:ext>
            </a:extLst>
          </p:cNvPr>
          <p:cNvSpPr/>
          <p:nvPr/>
        </p:nvSpPr>
        <p:spPr>
          <a:xfrm>
            <a:off x="5904416" y="4182107"/>
            <a:ext cx="397683" cy="350138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AA0BB8-2A47-438F-B7C2-E3514E4749BF}"/>
                  </a:ext>
                </a:extLst>
              </p:cNvPr>
              <p:cNvSpPr txBox="1"/>
              <p:nvPr/>
            </p:nvSpPr>
            <p:spPr>
              <a:xfrm>
                <a:off x="8659487" y="4017698"/>
                <a:ext cx="951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AA0BB8-2A47-438F-B7C2-E3514E474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487" y="4017698"/>
                <a:ext cx="951003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ABDC44-D585-4251-B8C7-E81AD27D348F}"/>
                  </a:ext>
                </a:extLst>
              </p:cNvPr>
              <p:cNvSpPr txBox="1"/>
              <p:nvPr/>
            </p:nvSpPr>
            <p:spPr>
              <a:xfrm>
                <a:off x="472850" y="4144415"/>
                <a:ext cx="951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ABDC44-D585-4251-B8C7-E81AD27D3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50" y="4144415"/>
                <a:ext cx="95100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02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1FA8-F875-4FFA-8995-1C98804E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Measurement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8EFD-9AD3-4B6F-8A46-C3D0B1559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342420"/>
            <a:ext cx="9784080" cy="262393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Update estimate with measurement (residual):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Function h project the state variable into measurement space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 Nonlinear relationship between state space and the measurement space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4572DC-14A6-4455-9A9F-1D9AD9357532}"/>
              </a:ext>
            </a:extLst>
          </p:cNvPr>
          <p:cNvSpPr txBox="1">
            <a:spLocks/>
          </p:cNvSpPr>
          <p:nvPr/>
        </p:nvSpPr>
        <p:spPr>
          <a:xfrm>
            <a:off x="1202919" y="4445792"/>
            <a:ext cx="9784080" cy="2623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800" b="1" dirty="0"/>
              <a:t>Initialization: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 uniform 3D skeletons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ym typeface="Wingdings" panose="05000000000000000000" pitchFamily="2" charset="2"/>
              </a:rPr>
              <a:t> Higher process noise than measurement noise to rely more on the measurements than on the prediction</a:t>
            </a:r>
          </a:p>
          <a:p>
            <a:pPr marL="228600" lvl="1" indent="0">
              <a:lnSpc>
                <a:spcPct val="150000"/>
              </a:lnSpc>
              <a:buFont typeface="Wingdings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11593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9353-9EF0-4FEF-8516-8503F48B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54097-22B5-45B5-B05F-9198D565B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367584"/>
            <a:ext cx="9784080" cy="420624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No perfect measurements (missing </a:t>
            </a:r>
            <a:r>
              <a:rPr lang="en-US" sz="2800" b="1" dirty="0" err="1"/>
              <a:t>keypoints</a:t>
            </a:r>
            <a:r>
              <a:rPr lang="en-US" sz="2800" b="1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800" b="1" dirty="0"/>
              <a:t>Heuristic approach: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confidence score of some </a:t>
            </a:r>
            <a:r>
              <a:rPr lang="en-US" dirty="0" err="1"/>
              <a:t>keypoints</a:t>
            </a:r>
            <a:r>
              <a:rPr lang="en-US" dirty="0"/>
              <a:t> equal to zero:</a:t>
            </a:r>
          </a:p>
          <a:p>
            <a:pPr marL="2286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estimate the missing </a:t>
            </a:r>
            <a:r>
              <a:rPr lang="en-US" dirty="0" err="1"/>
              <a:t>keypoint</a:t>
            </a:r>
            <a:r>
              <a:rPr lang="en-US" dirty="0"/>
              <a:t> proportional to the given </a:t>
            </a:r>
            <a:r>
              <a:rPr lang="en-US" dirty="0" err="1"/>
              <a:t>keypoints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If the whole pose is missing, we project the three-dimensional prediction to screen coordinates and use them as measurement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05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BFB7-D973-4E8F-9117-FD8BEFA9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pic>
        <p:nvPicPr>
          <p:cNvPr id="5" name="Picture 4" descr="A picture containing grass, kite, building&#10;&#10;Description automatically generated">
            <a:extLst>
              <a:ext uri="{FF2B5EF4-FFF2-40B4-BE49-F238E27FC236}">
                <a16:creationId xmlns:a16="http://schemas.microsoft.com/office/drawing/2014/main" id="{1CD9D286-7DA2-4D39-86B1-CC486DBFF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122" b="122"/>
          <a:stretch/>
        </p:blipFill>
        <p:spPr>
          <a:xfrm>
            <a:off x="2334948" y="2146270"/>
            <a:ext cx="7520021" cy="42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31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BFB7-D973-4E8F-9117-FD8BEFA9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pic>
        <p:nvPicPr>
          <p:cNvPr id="4" name="Picture 3" descr="A close up of a football field&#10;&#10;Description automatically generated">
            <a:extLst>
              <a:ext uri="{FF2B5EF4-FFF2-40B4-BE49-F238E27FC236}">
                <a16:creationId xmlns:a16="http://schemas.microsoft.com/office/drawing/2014/main" id="{41E8E18A-1DB2-455A-A182-92DC4E179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299003"/>
            <a:ext cx="2686722" cy="1691640"/>
          </a:xfrm>
          <a:prstGeom prst="rect">
            <a:avLst/>
          </a:prstGeom>
        </p:spPr>
      </p:pic>
      <p:pic>
        <p:nvPicPr>
          <p:cNvPr id="7" name="Picture 6" descr="A picture containing grass, kite, sport, field&#10;&#10;Description automatically generated">
            <a:extLst>
              <a:ext uri="{FF2B5EF4-FFF2-40B4-BE49-F238E27FC236}">
                <a16:creationId xmlns:a16="http://schemas.microsoft.com/office/drawing/2014/main" id="{B68D44EF-D1EB-414E-AFC4-38F12436C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98" y="2299003"/>
            <a:ext cx="2686722" cy="1691640"/>
          </a:xfrm>
          <a:prstGeom prst="rect">
            <a:avLst/>
          </a:prstGeom>
        </p:spPr>
      </p:pic>
      <p:pic>
        <p:nvPicPr>
          <p:cNvPr id="9" name="Picture 8" descr="A picture containing grass, kite, sport, field&#10;&#10;Description automatically generated">
            <a:extLst>
              <a:ext uri="{FF2B5EF4-FFF2-40B4-BE49-F238E27FC236}">
                <a16:creationId xmlns:a16="http://schemas.microsoft.com/office/drawing/2014/main" id="{99D9F129-F244-4ABB-B6A8-A9EB3D81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77" y="2299003"/>
            <a:ext cx="2686722" cy="1691640"/>
          </a:xfrm>
          <a:prstGeom prst="rect">
            <a:avLst/>
          </a:prstGeom>
        </p:spPr>
      </p:pic>
      <p:pic>
        <p:nvPicPr>
          <p:cNvPr id="11" name="Picture 10" descr="A football player on a field&#10;&#10;Description automatically generated">
            <a:extLst>
              <a:ext uri="{FF2B5EF4-FFF2-40B4-BE49-F238E27FC236}">
                <a16:creationId xmlns:a16="http://schemas.microsoft.com/office/drawing/2014/main" id="{6F041513-D635-46CC-ACE0-8FB26AA47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4416369"/>
            <a:ext cx="2686722" cy="1691640"/>
          </a:xfrm>
          <a:prstGeom prst="rect">
            <a:avLst/>
          </a:prstGeom>
        </p:spPr>
      </p:pic>
      <p:pic>
        <p:nvPicPr>
          <p:cNvPr id="13" name="Picture 12" descr="A close up of a football field&#10;&#10;Description automatically generated">
            <a:extLst>
              <a:ext uri="{FF2B5EF4-FFF2-40B4-BE49-F238E27FC236}">
                <a16:creationId xmlns:a16="http://schemas.microsoft.com/office/drawing/2014/main" id="{924A9138-3971-4187-8F8F-CC2A17A9F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598" y="4416369"/>
            <a:ext cx="2686722" cy="1691640"/>
          </a:xfrm>
          <a:prstGeom prst="rect">
            <a:avLst/>
          </a:prstGeom>
        </p:spPr>
      </p:pic>
      <p:pic>
        <p:nvPicPr>
          <p:cNvPr id="15" name="Picture 14" descr="A picture containing grass, sport, athletic game, soccer&#10;&#10;Description automatically generated">
            <a:extLst>
              <a:ext uri="{FF2B5EF4-FFF2-40B4-BE49-F238E27FC236}">
                <a16:creationId xmlns:a16="http://schemas.microsoft.com/office/drawing/2014/main" id="{1056CBC9-C78A-498F-BCB5-6B848D320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77" y="4416369"/>
            <a:ext cx="2686722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8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C87A-9267-40C7-8722-D7EF1C68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Calibration Failure</a:t>
            </a:r>
          </a:p>
        </p:txBody>
      </p:sp>
      <p:pic>
        <p:nvPicPr>
          <p:cNvPr id="11" name="Picture 10" descr="A picture containing grass, athletic game, field, outdoor&#10;&#10;Description automatically generated">
            <a:extLst>
              <a:ext uri="{FF2B5EF4-FFF2-40B4-BE49-F238E27FC236}">
                <a16:creationId xmlns:a16="http://schemas.microsoft.com/office/drawing/2014/main" id="{7F127C2C-59FB-4356-9AE4-37C936BBB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6" y="3246121"/>
            <a:ext cx="3576321" cy="2011680"/>
          </a:xfrm>
          <a:prstGeom prst="rect">
            <a:avLst/>
          </a:prstGeom>
        </p:spPr>
      </p:pic>
      <p:pic>
        <p:nvPicPr>
          <p:cNvPr id="13" name="Picture 12" descr="A group of people on a field&#10;&#10;Description automatically generated">
            <a:extLst>
              <a:ext uri="{FF2B5EF4-FFF2-40B4-BE49-F238E27FC236}">
                <a16:creationId xmlns:a16="http://schemas.microsoft.com/office/drawing/2014/main" id="{5A29EDA1-F9EE-4DC4-ADB0-CE73B136B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799" y="3246121"/>
            <a:ext cx="3576320" cy="2011680"/>
          </a:xfrm>
          <a:prstGeom prst="rect">
            <a:avLst/>
          </a:prstGeom>
        </p:spPr>
      </p:pic>
      <p:pic>
        <p:nvPicPr>
          <p:cNvPr id="15" name="Picture 14" descr="A stadium with people in the field&#10;&#10;Description automatically generated">
            <a:extLst>
              <a:ext uri="{FF2B5EF4-FFF2-40B4-BE49-F238E27FC236}">
                <a16:creationId xmlns:a16="http://schemas.microsoft.com/office/drawing/2014/main" id="{8AF4CE32-62DA-47D6-954D-466386E35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11" y="3246121"/>
            <a:ext cx="357632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09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10BD-A8AF-41D0-ABEC-0D34BDFF6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Concealed players</a:t>
            </a:r>
          </a:p>
        </p:txBody>
      </p:sp>
      <p:pic>
        <p:nvPicPr>
          <p:cNvPr id="5" name="Picture 4" descr="A picture containing sport&#10;&#10;Description automatically generated">
            <a:extLst>
              <a:ext uri="{FF2B5EF4-FFF2-40B4-BE49-F238E27FC236}">
                <a16:creationId xmlns:a16="http://schemas.microsoft.com/office/drawing/2014/main" id="{19BD9E0B-131A-43E3-87CB-4330761D7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02" y="2286000"/>
            <a:ext cx="2819400" cy="1691640"/>
          </a:xfrm>
          <a:prstGeom prst="rect">
            <a:avLst/>
          </a:prstGeom>
        </p:spPr>
      </p:pic>
      <p:pic>
        <p:nvPicPr>
          <p:cNvPr id="7" name="Picture 6" descr="A picture containing grass, badminton&#10;&#10;Description automatically generated">
            <a:extLst>
              <a:ext uri="{FF2B5EF4-FFF2-40B4-BE49-F238E27FC236}">
                <a16:creationId xmlns:a16="http://schemas.microsoft.com/office/drawing/2014/main" id="{925E92B9-8A9D-4DC2-AAAE-84F5D52F7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9" y="2286000"/>
            <a:ext cx="2819400" cy="1691640"/>
          </a:xfrm>
          <a:prstGeom prst="rect">
            <a:avLst/>
          </a:prstGeom>
        </p:spPr>
      </p:pic>
      <p:pic>
        <p:nvPicPr>
          <p:cNvPr id="9" name="Picture 8" descr="A picture containing grass&#10;&#10;Description automatically generated">
            <a:extLst>
              <a:ext uri="{FF2B5EF4-FFF2-40B4-BE49-F238E27FC236}">
                <a16:creationId xmlns:a16="http://schemas.microsoft.com/office/drawing/2014/main" id="{5C705D0B-D64F-48F2-A07E-4C5E61B85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99" y="2286000"/>
            <a:ext cx="2819400" cy="1691640"/>
          </a:xfrm>
          <a:prstGeom prst="rect">
            <a:avLst/>
          </a:prstGeom>
        </p:spPr>
      </p:pic>
      <p:pic>
        <p:nvPicPr>
          <p:cNvPr id="11" name="Picture 10" descr="A picture containing grass&#10;&#10;Description automatically generated">
            <a:extLst>
              <a:ext uri="{FF2B5EF4-FFF2-40B4-BE49-F238E27FC236}">
                <a16:creationId xmlns:a16="http://schemas.microsoft.com/office/drawing/2014/main" id="{58188AA2-5760-4567-AFCE-B295FD9E4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4470704"/>
            <a:ext cx="2819400" cy="1691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593C77-22B1-4620-A1D0-010FEF757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9" y="4470704"/>
            <a:ext cx="2819400" cy="1691640"/>
          </a:xfrm>
          <a:prstGeom prst="rect">
            <a:avLst/>
          </a:prstGeom>
        </p:spPr>
      </p:pic>
      <p:pic>
        <p:nvPicPr>
          <p:cNvPr id="15" name="Picture 14" descr="A picture containing grass&#10;&#10;Description automatically generated">
            <a:extLst>
              <a:ext uri="{FF2B5EF4-FFF2-40B4-BE49-F238E27FC236}">
                <a16:creationId xmlns:a16="http://schemas.microsoft.com/office/drawing/2014/main" id="{01068C5A-BF50-45F4-AC36-49D8A14D1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99" y="4470704"/>
            <a:ext cx="281940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08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9C57-0585-4E1D-A6A1-76C5F664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Missing poses</a:t>
            </a:r>
          </a:p>
        </p:txBody>
      </p:sp>
      <p:pic>
        <p:nvPicPr>
          <p:cNvPr id="5" name="Content Placeholder 4" descr="A picture containing grass, kite, outdoor, field&#10;&#10;Description automatically generated">
            <a:extLst>
              <a:ext uri="{FF2B5EF4-FFF2-40B4-BE49-F238E27FC236}">
                <a16:creationId xmlns:a16="http://schemas.microsoft.com/office/drawing/2014/main" id="{612F6B71-0B6D-4E5B-9424-4601CD894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654741"/>
            <a:ext cx="2571750" cy="3429000"/>
          </a:xfrm>
        </p:spPr>
      </p:pic>
      <p:pic>
        <p:nvPicPr>
          <p:cNvPr id="7" name="Picture 6" descr="A picture containing grass, athletic game, outdoor, sport&#10;&#10;Description automatically generated">
            <a:extLst>
              <a:ext uri="{FF2B5EF4-FFF2-40B4-BE49-F238E27FC236}">
                <a16:creationId xmlns:a16="http://schemas.microsoft.com/office/drawing/2014/main" id="{43E1886D-F8AE-4ECF-A922-41799C206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84" y="2654741"/>
            <a:ext cx="2571750" cy="3429000"/>
          </a:xfrm>
          <a:prstGeom prst="rect">
            <a:avLst/>
          </a:prstGeom>
        </p:spPr>
      </p:pic>
      <p:pic>
        <p:nvPicPr>
          <p:cNvPr id="9" name="Picture 8" descr="A picture containing grass, outdoor, kite, field&#10;&#10;Description automatically generated">
            <a:extLst>
              <a:ext uri="{FF2B5EF4-FFF2-40B4-BE49-F238E27FC236}">
                <a16:creationId xmlns:a16="http://schemas.microsoft.com/office/drawing/2014/main" id="{A91881A4-17EB-4641-A7FC-611035EAB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49" y="2654741"/>
            <a:ext cx="2571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42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9293-AAD8-42D9-BE95-AB95E43D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DRIFT</a:t>
            </a:r>
          </a:p>
        </p:txBody>
      </p:sp>
      <p:pic>
        <p:nvPicPr>
          <p:cNvPr id="5" name="Content Placeholder 4" descr="A picture containing grass, sport, athletic game, badminton&#10;&#10;Description automatically generated">
            <a:extLst>
              <a:ext uri="{FF2B5EF4-FFF2-40B4-BE49-F238E27FC236}">
                <a16:creationId xmlns:a16="http://schemas.microsoft.com/office/drawing/2014/main" id="{F5E164B6-A110-4716-9EC2-49B5F3CC1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2338305"/>
            <a:ext cx="2952750" cy="1571625"/>
          </a:xfrm>
        </p:spPr>
      </p:pic>
      <p:pic>
        <p:nvPicPr>
          <p:cNvPr id="7" name="Picture 6" descr="A picture containing grass, outdoor, kite&#10;&#10;Description automatically generated">
            <a:extLst>
              <a:ext uri="{FF2B5EF4-FFF2-40B4-BE49-F238E27FC236}">
                <a16:creationId xmlns:a16="http://schemas.microsoft.com/office/drawing/2014/main" id="{5662F6E0-A696-45F6-A790-0D208E605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59" y="2338305"/>
            <a:ext cx="2962275" cy="1571625"/>
          </a:xfrm>
          <a:prstGeom prst="rect">
            <a:avLst/>
          </a:prstGeom>
        </p:spPr>
      </p:pic>
      <p:pic>
        <p:nvPicPr>
          <p:cNvPr id="9" name="Picture 8" descr="A picture containing grass, soccer, outdoor, playing&#10;&#10;Description automatically generated">
            <a:extLst>
              <a:ext uri="{FF2B5EF4-FFF2-40B4-BE49-F238E27FC236}">
                <a16:creationId xmlns:a16="http://schemas.microsoft.com/office/drawing/2014/main" id="{D60E9D31-A2FD-4C00-8DD6-E7EFED700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24" y="2338305"/>
            <a:ext cx="2962275" cy="1571625"/>
          </a:xfrm>
          <a:prstGeom prst="rect">
            <a:avLst/>
          </a:prstGeom>
        </p:spPr>
      </p:pic>
      <p:pic>
        <p:nvPicPr>
          <p:cNvPr id="11" name="Picture 10" descr="A picture containing grass, ball, playing, player&#10;&#10;Description automatically generated">
            <a:extLst>
              <a:ext uri="{FF2B5EF4-FFF2-40B4-BE49-F238E27FC236}">
                <a16:creationId xmlns:a16="http://schemas.microsoft.com/office/drawing/2014/main" id="{4FD16BF2-3BE5-43E3-B00E-F8B730AAD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9" y="4519695"/>
            <a:ext cx="2962275" cy="1571625"/>
          </a:xfrm>
          <a:prstGeom prst="rect">
            <a:avLst/>
          </a:prstGeom>
        </p:spPr>
      </p:pic>
      <p:pic>
        <p:nvPicPr>
          <p:cNvPr id="13" name="Picture 12" descr="A picture containing grass, playing, soccer, field&#10;&#10;Description automatically generated">
            <a:extLst>
              <a:ext uri="{FF2B5EF4-FFF2-40B4-BE49-F238E27FC236}">
                <a16:creationId xmlns:a16="http://schemas.microsoft.com/office/drawing/2014/main" id="{091BD248-FCE4-4AB2-AD08-101534579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58" y="4519695"/>
            <a:ext cx="2962275" cy="1571625"/>
          </a:xfrm>
          <a:prstGeom prst="rect">
            <a:avLst/>
          </a:prstGeom>
        </p:spPr>
      </p:pic>
      <p:pic>
        <p:nvPicPr>
          <p:cNvPr id="15" name="Picture 14" descr="A picture containing grass, ball, playing, player&#10;&#10;Description automatically generated">
            <a:extLst>
              <a:ext uri="{FF2B5EF4-FFF2-40B4-BE49-F238E27FC236}">
                <a16:creationId xmlns:a16="http://schemas.microsoft.com/office/drawing/2014/main" id="{CCB03FE4-0421-4036-9085-8B0E302BBC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24" y="4519695"/>
            <a:ext cx="29622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4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12A5-5815-4B10-91DB-91DF1641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Camer</a:t>
            </a:r>
            <a:r>
              <a:rPr lang="en-US" b="1" dirty="0"/>
              <a:t> </a:t>
            </a:r>
            <a:r>
              <a:rPr lang="en-US" b="1" dirty="0" err="1"/>
              <a:t>CAlibration</a:t>
            </a:r>
            <a:endParaRPr lang="en-US" b="1" dirty="0"/>
          </a:p>
        </p:txBody>
      </p:sp>
      <p:pic>
        <p:nvPicPr>
          <p:cNvPr id="5" name="Picture 4" descr="A picture containing grass, sport, player, outdoor&#10;&#10;Description automatically generated">
            <a:extLst>
              <a:ext uri="{FF2B5EF4-FFF2-40B4-BE49-F238E27FC236}">
                <a16:creationId xmlns:a16="http://schemas.microsoft.com/office/drawing/2014/main" id="{2B7D8BFA-1776-4EF4-8372-29906F9A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7" y="2054749"/>
            <a:ext cx="2381250" cy="1524000"/>
          </a:xfrm>
          <a:prstGeom prst="rect">
            <a:avLst/>
          </a:prstGeom>
        </p:spPr>
      </p:pic>
      <p:pic>
        <p:nvPicPr>
          <p:cNvPr id="7" name="Picture 6" descr="A football player on a field&#10;&#10;Description automatically generated">
            <a:extLst>
              <a:ext uri="{FF2B5EF4-FFF2-40B4-BE49-F238E27FC236}">
                <a16:creationId xmlns:a16="http://schemas.microsoft.com/office/drawing/2014/main" id="{CB93444F-2D19-48B9-B66D-BEE64A471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09" y="2054749"/>
            <a:ext cx="2428875" cy="1524000"/>
          </a:xfrm>
          <a:prstGeom prst="rect">
            <a:avLst/>
          </a:prstGeom>
        </p:spPr>
      </p:pic>
      <p:pic>
        <p:nvPicPr>
          <p:cNvPr id="9" name="Picture 8" descr="A tennis player on a field&#10;&#10;Description automatically generated">
            <a:extLst>
              <a:ext uri="{FF2B5EF4-FFF2-40B4-BE49-F238E27FC236}">
                <a16:creationId xmlns:a16="http://schemas.microsoft.com/office/drawing/2014/main" id="{F3AB71D4-6526-460C-BEAA-B76F83E1E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124" y="2054749"/>
            <a:ext cx="2428875" cy="1524000"/>
          </a:xfrm>
          <a:prstGeom prst="rect">
            <a:avLst/>
          </a:prstGeom>
        </p:spPr>
      </p:pic>
      <p:pic>
        <p:nvPicPr>
          <p:cNvPr id="11" name="Picture 10" descr="A football player on a field&#10;&#10;Description automatically generated">
            <a:extLst>
              <a:ext uri="{FF2B5EF4-FFF2-40B4-BE49-F238E27FC236}">
                <a16:creationId xmlns:a16="http://schemas.microsoft.com/office/drawing/2014/main" id="{02483563-A3C8-4F50-9038-94B3EE1B3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17" y="3721293"/>
            <a:ext cx="2381250" cy="1494118"/>
          </a:xfrm>
          <a:prstGeom prst="rect">
            <a:avLst/>
          </a:prstGeom>
        </p:spPr>
      </p:pic>
      <p:pic>
        <p:nvPicPr>
          <p:cNvPr id="13" name="Picture 12" descr="A person holding a football ball on a field&#10;&#10;Description automatically generated">
            <a:extLst>
              <a:ext uri="{FF2B5EF4-FFF2-40B4-BE49-F238E27FC236}">
                <a16:creationId xmlns:a16="http://schemas.microsoft.com/office/drawing/2014/main" id="{82FF5280-71B5-4CD2-8F38-685FE923B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08" y="3721293"/>
            <a:ext cx="2428875" cy="1524000"/>
          </a:xfrm>
          <a:prstGeom prst="rect">
            <a:avLst/>
          </a:prstGeom>
        </p:spPr>
      </p:pic>
      <p:pic>
        <p:nvPicPr>
          <p:cNvPr id="15" name="Picture 14" descr="A football player on a field&#10;&#10;Description automatically generated">
            <a:extLst>
              <a:ext uri="{FF2B5EF4-FFF2-40B4-BE49-F238E27FC236}">
                <a16:creationId xmlns:a16="http://schemas.microsoft.com/office/drawing/2014/main" id="{E14F88A6-630E-4A86-A618-B75D1B15A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124" y="3716149"/>
            <a:ext cx="2428875" cy="1524000"/>
          </a:xfrm>
          <a:prstGeom prst="rect">
            <a:avLst/>
          </a:prstGeom>
        </p:spPr>
      </p:pic>
      <p:pic>
        <p:nvPicPr>
          <p:cNvPr id="17" name="Picture 16" descr="A picture containing grass&#10;&#10;Description automatically generated">
            <a:extLst>
              <a:ext uri="{FF2B5EF4-FFF2-40B4-BE49-F238E27FC236}">
                <a16:creationId xmlns:a16="http://schemas.microsoft.com/office/drawing/2014/main" id="{CCEDF930-DB5E-4800-8DCF-9510EDEEFC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7" y="5387837"/>
            <a:ext cx="3625795" cy="1097280"/>
          </a:xfrm>
          <a:prstGeom prst="rect">
            <a:avLst/>
          </a:prstGeom>
        </p:spPr>
      </p:pic>
      <p:pic>
        <p:nvPicPr>
          <p:cNvPr id="19" name="Picture 18" descr="A picture containing grass&#10;&#10;Description automatically generated">
            <a:extLst>
              <a:ext uri="{FF2B5EF4-FFF2-40B4-BE49-F238E27FC236}">
                <a16:creationId xmlns:a16="http://schemas.microsoft.com/office/drawing/2014/main" id="{321A6DDF-E608-41C5-8C68-060D250873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47" y="5409123"/>
            <a:ext cx="3625795" cy="1097280"/>
          </a:xfrm>
          <a:prstGeom prst="rect">
            <a:avLst/>
          </a:prstGeom>
        </p:spPr>
      </p:pic>
      <p:pic>
        <p:nvPicPr>
          <p:cNvPr id="21" name="Picture 20" descr="A picture containing grass&#10;&#10;Description automatically generated">
            <a:extLst>
              <a:ext uri="{FF2B5EF4-FFF2-40B4-BE49-F238E27FC236}">
                <a16:creationId xmlns:a16="http://schemas.microsoft.com/office/drawing/2014/main" id="{4521B823-4A96-422A-AD6C-A7A2395B6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537" y="5409123"/>
            <a:ext cx="3625795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7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742A-324B-4C0A-A460-7335B3E6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pic>
        <p:nvPicPr>
          <p:cNvPr id="5" name="Content Placeholder 4" descr="A group of football players on a field&#10;&#10;Description automatically generated">
            <a:extLst>
              <a:ext uri="{FF2B5EF4-FFF2-40B4-BE49-F238E27FC236}">
                <a16:creationId xmlns:a16="http://schemas.microsoft.com/office/drawing/2014/main" id="{F38472FD-AA27-46E2-97C2-DCC4B3BAB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12" y="2407263"/>
            <a:ext cx="6464413" cy="36993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794ED7-6D4C-4D5C-94EB-3BE40426F24E}"/>
              </a:ext>
            </a:extLst>
          </p:cNvPr>
          <p:cNvSpPr txBox="1"/>
          <p:nvPr/>
        </p:nvSpPr>
        <p:spPr>
          <a:xfrm>
            <a:off x="1065477" y="2407263"/>
            <a:ext cx="38404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Given: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TV recordings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2D tracking data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/>
          </a:p>
          <a:p>
            <a:r>
              <a:rPr lang="en-US" sz="2000" b="1" dirty="0">
                <a:sym typeface="Wingdings" panose="05000000000000000000" pitchFamily="2" charset="2"/>
              </a:rPr>
              <a:t>Goal:  </a:t>
            </a:r>
          </a:p>
          <a:p>
            <a:r>
              <a:rPr lang="en-US" sz="2000" dirty="0">
                <a:sym typeface="Wingdings" panose="05000000000000000000" pitchFamily="2" charset="2"/>
              </a:rPr>
              <a:t>extend to three dimensions</a:t>
            </a:r>
          </a:p>
          <a:p>
            <a:endParaRPr lang="en-US" sz="2000" dirty="0"/>
          </a:p>
          <a:p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b="1" dirty="0"/>
              <a:t>High-end solutions: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Intel True View end-to-end technology solution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err="1"/>
              <a:t>Vizrt’s</a:t>
            </a:r>
            <a:r>
              <a:rPr lang="en-US" sz="2000" dirty="0"/>
              <a:t> sports graphics and analysis tools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8592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CB38-09BF-4052-ACB3-6689A515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Openpose results (k8)</a:t>
            </a:r>
          </a:p>
        </p:txBody>
      </p:sp>
      <p:pic>
        <p:nvPicPr>
          <p:cNvPr id="7" name="Picture 6" descr="A group of people on a field&#10;&#10;Description automatically generated">
            <a:extLst>
              <a:ext uri="{FF2B5EF4-FFF2-40B4-BE49-F238E27FC236}">
                <a16:creationId xmlns:a16="http://schemas.microsoft.com/office/drawing/2014/main" id="{24BF77B7-E25F-4C77-9FFA-C3156D020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63" y="2001824"/>
            <a:ext cx="8241792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34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CB38-09BF-4052-ACB3-6689A515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Openpose results (k9)</a:t>
            </a:r>
          </a:p>
        </p:txBody>
      </p:sp>
      <p:pic>
        <p:nvPicPr>
          <p:cNvPr id="4" name="Picture 3" descr="A picture containing grass, kite, scene, sky&#10;&#10;Description automatically generated">
            <a:extLst>
              <a:ext uri="{FF2B5EF4-FFF2-40B4-BE49-F238E27FC236}">
                <a16:creationId xmlns:a16="http://schemas.microsoft.com/office/drawing/2014/main" id="{BCB4736F-23E7-413C-987B-CBF02F4A0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63" y="2002536"/>
            <a:ext cx="8241792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25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F613-E5EF-45AA-991E-5046E125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B87E-A79E-4BB4-8B47-B190A9BF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95856"/>
            <a:ext cx="9784080" cy="4562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 System works for a short scene </a:t>
            </a:r>
          </a:p>
          <a:p>
            <a:pPr marL="0" indent="0">
              <a:buNone/>
            </a:pPr>
            <a:endParaRPr lang="en-US" sz="1000" b="1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Limitations: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Camera calibration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Incomplete measurements, no view from the other side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Drift bug</a:t>
            </a:r>
            <a:endParaRPr lang="en-US" sz="1000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Future work: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Calibration (include to EKF, fisheye)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Motion model for prediction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/>
              <a:t> </a:t>
            </a:r>
            <a:r>
              <a:rPr lang="en-US" sz="2200" dirty="0" err="1"/>
              <a:t>Upsampling</a:t>
            </a:r>
            <a:r>
              <a:rPr lang="en-US" sz="2200" dirty="0"/>
              <a:t> crops for the players in the back</a:t>
            </a:r>
          </a:p>
        </p:txBody>
      </p:sp>
    </p:spTree>
    <p:extLst>
      <p:ext uri="{BB962C8B-B14F-4D97-AF65-F5344CB8AC3E}">
        <p14:creationId xmlns:p14="http://schemas.microsoft.com/office/powerpoint/2010/main" val="212709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4D29-0BDE-456D-A2B2-7AFC58AE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48CBB-9E62-4318-A42A-BE5E74EC7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3667" y="6090699"/>
            <a:ext cx="7042584" cy="24808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High-end solution:  Intel True View technology solution</a:t>
            </a:r>
          </a:p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011541A5-C6AC-40D6-9DB1-3F1CC7291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79" y="2087632"/>
            <a:ext cx="615696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6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D654-80DA-4F34-BE54-D6E10350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Motion capture (marker-based)</a:t>
            </a:r>
          </a:p>
        </p:txBody>
      </p:sp>
      <p:pic>
        <p:nvPicPr>
          <p:cNvPr id="5" name="Content Placeholder 4" descr="A person with a football ball&#10;&#10;Description automatically generated">
            <a:extLst>
              <a:ext uri="{FF2B5EF4-FFF2-40B4-BE49-F238E27FC236}">
                <a16:creationId xmlns:a16="http://schemas.microsoft.com/office/drawing/2014/main" id="{4C39CEFC-5477-4C8A-AC2D-C368B158B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5" y="2146536"/>
            <a:ext cx="7708889" cy="40501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03C6A3-EEE4-4A25-A62F-4B2F9CAD9E27}"/>
              </a:ext>
            </a:extLst>
          </p:cNvPr>
          <p:cNvSpPr txBox="1"/>
          <p:nvPr/>
        </p:nvSpPr>
        <p:spPr>
          <a:xfrm>
            <a:off x="2751435" y="6261420"/>
            <a:ext cx="6687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Xsens’s</a:t>
            </a:r>
            <a:r>
              <a:rPr lang="en-US" sz="2000" dirty="0"/>
              <a:t> motion capture suit </a:t>
            </a:r>
          </a:p>
        </p:txBody>
      </p:sp>
    </p:spTree>
    <p:extLst>
      <p:ext uri="{BB962C8B-B14F-4D97-AF65-F5344CB8AC3E}">
        <p14:creationId xmlns:p14="http://schemas.microsoft.com/office/powerpoint/2010/main" val="262144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31E3-66CB-4ABA-AD0B-3F207DBC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Motion Capture (</a:t>
            </a:r>
            <a:r>
              <a:rPr lang="en-US" b="1" dirty="0" err="1"/>
              <a:t>Markerless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A7EC9-8989-48CA-B253-B9E4A56A5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453" y="6257676"/>
            <a:ext cx="9119011" cy="16459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Microsoft’s Kinect: 3D positions reconstruction from one single depth image</a:t>
            </a:r>
          </a:p>
        </p:txBody>
      </p:sp>
      <p:pic>
        <p:nvPicPr>
          <p:cNvPr id="7" name="Picture 6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F44C1A7C-CAA9-4EEF-9345-88CFFB3B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44" y="2019630"/>
            <a:ext cx="6111911" cy="407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5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B742-7C8A-4489-ABD8-01A524F8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Human 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0D380-0928-4317-9A36-805632F5F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88" y="2184578"/>
            <a:ext cx="5802749" cy="4389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Human 2D pose estimation: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OpenPose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DeepCut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understand the 3D geometry: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Fit a statistical body shape model (SMPL) to the 2D joints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Minimizes an objective function (error from the projected 3D model joints and the estimated 2D joints)</a:t>
            </a:r>
          </a:p>
        </p:txBody>
      </p:sp>
      <p:pic>
        <p:nvPicPr>
          <p:cNvPr id="7" name="Picture 6" descr="A football player on a field&#10;&#10;Description automatically generated">
            <a:extLst>
              <a:ext uri="{FF2B5EF4-FFF2-40B4-BE49-F238E27FC236}">
                <a16:creationId xmlns:a16="http://schemas.microsoft.com/office/drawing/2014/main" id="{0BB8E1F0-2FC5-47FD-821D-77081DC2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08" y="1527380"/>
            <a:ext cx="4325384" cy="2703366"/>
          </a:xfrm>
          <a:prstGeom prst="rect">
            <a:avLst/>
          </a:prstGeom>
        </p:spPr>
      </p:pic>
      <p:pic>
        <p:nvPicPr>
          <p:cNvPr id="9" name="Picture 8" descr="A picture containing grass, playing, outdoor, person&#10;&#10;Description automatically generated">
            <a:extLst>
              <a:ext uri="{FF2B5EF4-FFF2-40B4-BE49-F238E27FC236}">
                <a16:creationId xmlns:a16="http://schemas.microsoft.com/office/drawing/2014/main" id="{20CF439B-1FD7-4ADA-BAAC-195844C13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08" y="4376460"/>
            <a:ext cx="4325384" cy="23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2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3937-E3FA-4FE8-817F-02734586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Soccer on your tabletop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40F4F-C38F-4833-99EC-F1C406D51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96" y="5463646"/>
            <a:ext cx="4084698" cy="1110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Player Analysis Building Blocks: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CDA4B-CB75-444D-AA71-89012329D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9" y="1983850"/>
            <a:ext cx="11150379" cy="302839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5F87F9-834F-449A-B1EB-C6C5047183AC}"/>
              </a:ext>
            </a:extLst>
          </p:cNvPr>
          <p:cNvSpPr txBox="1">
            <a:spLocks/>
          </p:cNvSpPr>
          <p:nvPr/>
        </p:nvSpPr>
        <p:spPr>
          <a:xfrm>
            <a:off x="1999488" y="6018735"/>
            <a:ext cx="4084698" cy="1110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Detectron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FD588E-996A-48EA-8C6A-0986BFE7F7A7}"/>
              </a:ext>
            </a:extLst>
          </p:cNvPr>
          <p:cNvSpPr txBox="1">
            <a:spLocks/>
          </p:cNvSpPr>
          <p:nvPr/>
        </p:nvSpPr>
        <p:spPr>
          <a:xfrm>
            <a:off x="4941321" y="6018735"/>
            <a:ext cx="4084698" cy="1110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Calibration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73A9A2-FECB-427A-ABD4-7D1AAAC60000}"/>
              </a:ext>
            </a:extLst>
          </p:cNvPr>
          <p:cNvSpPr txBox="1">
            <a:spLocks/>
          </p:cNvSpPr>
          <p:nvPr/>
        </p:nvSpPr>
        <p:spPr>
          <a:xfrm>
            <a:off x="7828700" y="6018735"/>
            <a:ext cx="4084698" cy="1110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OpenPose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26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A1EF-5E7D-47B6-8C85-7408F36D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Detectron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9147-E737-4490-B57C-922A82FFA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68" y="2258170"/>
            <a:ext cx="3180522" cy="42141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Implements multiple state-of-the-art object detection algorithms: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Mask R-CNN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RetinaNet</a:t>
            </a:r>
            <a:endParaRPr lang="en-US" dirty="0"/>
          </a:p>
        </p:txBody>
      </p:sp>
      <p:pic>
        <p:nvPicPr>
          <p:cNvPr id="6" name="Picture 5" descr="A stadium full of people&#10;&#10;Description automatically generated">
            <a:extLst>
              <a:ext uri="{FF2B5EF4-FFF2-40B4-BE49-F238E27FC236}">
                <a16:creationId xmlns:a16="http://schemas.microsoft.com/office/drawing/2014/main" id="{88624F8D-F081-4743-A94F-1F5CA75E2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54" y="2077361"/>
            <a:ext cx="7993712" cy="449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62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0</TotalTime>
  <Words>652</Words>
  <Application>Microsoft Office PowerPoint</Application>
  <PresentationFormat>Widescreen</PresentationFormat>
  <Paragraphs>170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Cambria Math</vt:lpstr>
      <vt:lpstr>Courier New</vt:lpstr>
      <vt:lpstr>Wingdings</vt:lpstr>
      <vt:lpstr>Banded</vt:lpstr>
      <vt:lpstr>Soccer Analysis: 3D Pose Estimation from Television Recordings </vt:lpstr>
      <vt:lpstr>Content</vt:lpstr>
      <vt:lpstr>Introduction</vt:lpstr>
      <vt:lpstr>Related Work</vt:lpstr>
      <vt:lpstr>Motion capture (marker-based)</vt:lpstr>
      <vt:lpstr>Motion Capture (Markerless)</vt:lpstr>
      <vt:lpstr>Human Pose Estimation</vt:lpstr>
      <vt:lpstr>Soccer on your tabletop</vt:lpstr>
      <vt:lpstr>Detectron</vt:lpstr>
      <vt:lpstr>Calibration</vt:lpstr>
      <vt:lpstr>OpenPose</vt:lpstr>
      <vt:lpstr>Given Data</vt:lpstr>
      <vt:lpstr>Method</vt:lpstr>
      <vt:lpstr>Calibration</vt:lpstr>
      <vt:lpstr>Player detection</vt:lpstr>
      <vt:lpstr>2d Pose estimation</vt:lpstr>
      <vt:lpstr>2D Refinement</vt:lpstr>
      <vt:lpstr>Mapping</vt:lpstr>
      <vt:lpstr>3D Pose fusion (Extended Kalman Filter)</vt:lpstr>
      <vt:lpstr>EKF Design</vt:lpstr>
      <vt:lpstr>Measurement model</vt:lpstr>
      <vt:lpstr>Problems</vt:lpstr>
      <vt:lpstr>Results and discussion</vt:lpstr>
      <vt:lpstr>Results and discussion</vt:lpstr>
      <vt:lpstr>Calibration Failure</vt:lpstr>
      <vt:lpstr>Concealed players</vt:lpstr>
      <vt:lpstr>Missing poses</vt:lpstr>
      <vt:lpstr>DRIFT</vt:lpstr>
      <vt:lpstr>Camer CAlibration</vt:lpstr>
      <vt:lpstr>Openpose results (k8)</vt:lpstr>
      <vt:lpstr>Openpose results (k9)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Soccer Analysis: 3D Pose Estimation from Television Recordings</dc:title>
  <dc:creator>Tobias Buner</dc:creator>
  <cp:lastModifiedBy>Tobias Buner</cp:lastModifiedBy>
  <cp:revision>50</cp:revision>
  <dcterms:created xsi:type="dcterms:W3CDTF">2019-09-08T11:47:43Z</dcterms:created>
  <dcterms:modified xsi:type="dcterms:W3CDTF">2019-10-08T17:40:37Z</dcterms:modified>
</cp:coreProperties>
</file>